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7" r:id="rId4"/>
    <p:sldId id="262" r:id="rId5"/>
    <p:sldId id="259" r:id="rId6"/>
    <p:sldId id="356" r:id="rId7"/>
    <p:sldId id="361" r:id="rId8"/>
    <p:sldId id="360" r:id="rId9"/>
    <p:sldId id="364" r:id="rId10"/>
    <p:sldId id="365" r:id="rId11"/>
    <p:sldId id="366" r:id="rId12"/>
    <p:sldId id="384" r:id="rId13"/>
    <p:sldId id="367" r:id="rId14"/>
    <p:sldId id="368" r:id="rId15"/>
    <p:sldId id="369" r:id="rId16"/>
    <p:sldId id="385" r:id="rId17"/>
    <p:sldId id="386" r:id="rId18"/>
    <p:sldId id="387" r:id="rId19"/>
    <p:sldId id="3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02"/>
    <p:restoredTop sz="95363" autoAdjust="0"/>
  </p:normalViewPr>
  <p:slideViewPr>
    <p:cSldViewPr snapToGrid="0">
      <p:cViewPr varScale="1">
        <p:scale>
          <a:sx n="115" d="100"/>
          <a:sy n="11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1T04:35:27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10675 7939 0,'0'0'0,"0"0"0,0 0 0,0 0 16,0 0-16,0 0 15,0 0-15,0 0 16,0 0-1,0 0-15,-18-33 16,24 33 0,0-6-16,0-3 15,6-3 1,5-5-16,7 5 16,-6-3-16,6 0 15,5-3 1,13-5-16,-1 2 15,6-3 1,-11 4-16,-6 5 16,5-3-1,-5 0-15,-1 6 16,1-2-16,0-4 16,-1 6-1,1-3-15,11 3 16,4-2-1,8-4-15,-3 0 16,-2 3 0,-7-2-16,-5 8 15,-1-3-15,1 0 16,-1 0 0,4-3-16,8-2 15,9-1 1,6-3-16,-2 6 15,-10-2 1,-3 5-16,-5-3 16,-1-3-1,1 6-15,8-8 16,3-1-16,3-3 16,7 9-1,-4-8-15,0 8 16,-6-3-1,-5 0-15,2 7 16,3-10-16,18 3 16,15-14-1,-12 5-15,-12 6 16,-11-2-16,-13 11 16,-8 0-1,-10-3-15,-5 9 16,-6 0-1,-3 0-15,-3 0 16,0 3 0,0 1-16,-3-1 15,0-3 1,-3 6-16,0-6 16,0 6-16,0-6 15,0 3 1,0-3-16,0 3 15,0 0 1,0 0-16,0 0 16,0-3-1,0 6-15,0-6 16,1 6-16,-1 0 16,0 0-1,3 0-15,0 0 16,3 0-1,0 0-15,-3 0 16,0 0 0,20 12-16,-5-6 15,3 0-15,5 0 16,4 3 0,3-3-16,-7 5 15,1-5 1,-6 0-16,-3-3 15,-6-3 1,-1 6-16,1-6 16,0 6-16,0-6 15,0 0 1,0 0-16,-3 0 16,0 0-1,-3 0-15,-3 0 16,0 0-1,0 0-15,0 0 16,0 0-16,-77 39 16,47-19-1,-2 4-15,-4 9 16,-3 5 0,1 6-16,-9 7 15,-10 5 1,-5 3-16</inkml:trace>
  <inkml:trace contextRef="#ctx0" brushRef="#br0" timeOffset="2281.66">10657 8027 0,'0'0'0,"0"0"0,0 0 15,0 0 1,0 0-16,0 0 15,0 0 1,0 0-16,0 0 16,0 0-16,0 0 15,0 0 1,0 0-16,0 0 16,0 0-1,-12-32-15,18 20 16,0-3-1,6-9-15,6-8 16,5-12-16,1-1 16,0-2-1,-6 2-15,5 1 16,1 0 0,5-13-16,13 4 15,-1-9 1,7-6-16,-7-15 15,1 3-15,-7 15 16,-5 12 0,-1 5-16,-5-2 15,6 6 1,5-4-16,1-8 16,-1 0-16,-2 3 15,-7 2 1,-2 1-16,-3 12 15,-6-1 1,-1 4-16,-2-1 16,-3 1-1,0 2-15,0-6 16,3 1-16,3 0 16,-1-1-1,1 7-15,-3 5 16,-3 3-1,-3 9-15,-3-2 16,-3 5 0,0 9-16,0-3 15,-3 3-15,0 0 16,-3 3 0,6 0-16,0 0 15,-36 12 1,19-9-16,-4 3 15,3 0-15,3 0 16,6-6 0,4 5-16,2-2 15,3-3 1,0 0-16,0 0 16,0 0-1,0 0-15,59-41 16,-27 8-1,-2 1-15,-6 8 16,-7 6-16,-5 4 16,-3 2-1,-3 6-15,0 6 16,0 0 0,0 0-16,0 18 15,-3 20 1,-3 15-16,-3 10 15,6 22-15,6 13 16</inkml:trace>
  <inkml:trace contextRef="#ctx0" brushRef="#br0" timeOffset="6132.52">10835 5882 0,'0'0'0,"0"0"0,0 0 0,0 0 0,0 0 16,0 0 0,-24-36-16,24 30 15,-6 0 1,6 6-16,-6-6 15,6 6 1,-6 0-16,6 0 16,0 0-1,0 0-15,0 0 16,-23 48-16,17-25 16,0 1-1,6 6-15,-6 5 16,6 4-1,6-7-15,-6-2 16,6-3-16,0-1 16,0-2-1,-1-3-15,7-4 16,-6-2 0,6-3-16,0-6 15,0-3-15,-12-3 16,47-15-1,-5-9-15,-7-8 16,1-7 0,-13 7-16,-5 5 15,-6 3 1,0 4-16,-6-1 16,5-3-1,-5 7-15,0-4 16,0 9-16,0 3 15,-6 9 1,0-6-16,0 6 16,0-6-1,0 6-15,0 0 16,0-6 0,0 6-16,0-6 15,0 6-15,6-5 16,-6 5-1,0 0-15,0 0 16,0 0 0,0 5-16,0 1 15,0 6 1,6 3-16,12 29 16,0 13-16,5 2 15,-5-9 1,12 0-16,-1 1 15</inkml:trace>
  <inkml:trace contextRef="#ctx0" brushRef="#br0" timeOffset="7319.66">13475 6622 0,'0'0'0,"0"0"0,0 0 16,0 0-1,0 0-15,0 0 16,0 0-1,0 0-15,0 0 16,0 0-16,0 0 16,0 0-1,-3 44-15,12-11 16,3 11 0,3 0-16,-3 1 15,0-7 1,-1-5-16,-2-1 15,3 4 1,0 2-16,-3 4 16,0-4-16,-3-5 15,0-10 1,-3 4-16,0-9 16,-1-3-1,1-7-15,0 1 16,-3-3-16,0-6 15,3 0 1,-3 0-16,0 0 16,0 0-1,27-89-15,-12 39 16,3-15 0,2 12-16,1-9 15,0 11 1,-1 1-16,1 6 15,-6 5-15,-3 7 16,-6 5 0,-3 15-16,-3 12 15,0 0 1</inkml:trace>
  <inkml:trace contextRef="#ctx0" brushRef="#br0" timeOffset="8541.05">11838 6284 0,'0'0'0,"0"0"15,0 0-15,0 0 16,0 0 0,0 0-16,0 0 15,0 0 1,0 0-16,0 0 16,0 0-16,0 0 15,0 0 1,-29-32-16,26 32 15,0 0 1,0 0-16,0-3 16,0 3-16,0 0 15,0 0 1,0 0-16,0 0 16,3 0-1,-3 3-15,3-3 16,0 6-1,0-6-15,15 38 16,12 12-16</inkml:trace>
  <inkml:trace contextRef="#ctx0" brushRef="#br0" timeOffset="8665.45">11971 6601 0,'0'0'0,"0"0"0,0 0 16,0 0-16,0 0 15,0 41 1,3-23-16,0 3 16</inkml:trace>
  <inkml:trace contextRef="#ctx0" brushRef="#br0" timeOffset="8797.62">12054 6852 0,'0'0'0,"0"0"0,0 0 0,0 0 15,9 39 1,0-10-16,3 10 16</inkml:trace>
  <inkml:trace contextRef="#ctx0" brushRef="#br0" timeOffset="8916.37">12191 7267 0,'0'0'0,"0"0"0,0 0 15,-24 32-15,18-20 16,0 0 0</inkml:trace>
  <inkml:trace contextRef="#ctx0" brushRef="#br0" timeOffset="11259.24">12205 7009 0,'0'0'0</inkml:trace>
  <inkml:trace contextRef="#ctx0" brushRef="#br0" timeOffset="11725.73">12167 6986 0,'0'0'0,"0"0"16,0 0-16,21-30 15,-7 15 1,1 3-16,3-2 16,3-4-1,-1 9-15,1-3 16,-3 0-16,-3 6 16,-1 6-1,1-6-15,-3 6 16,-3 0-1,-3 0-15,3 6 16,0 6-16,3 6 16,2 3-1,1 5-15,-3 4 16,6 2 0,11 13-16,16 8 15</inkml:trace>
  <inkml:trace contextRef="#ctx0" brushRef="#br0" timeOffset="30659.29">5867 7521 0,'0'0'0,"0"0"0,0 0 0,0 0 0,0 0 15,-23-38-15,11 26 16,-12-3-1,0 3-15,-11 0 16,5 12 0,-5 0-16,-7 6 15,1 6-15,-12 9 16,-1 6 0,-5 11-16,0 6 15,0 7 1,17-7-16,13-5 15,11-13 1,6 4-16,12-9 16,6-1-16,6 4 15,6-3 1,-1-9-16,1-1 16,0-8-1,0-6-15,11-8 16,19-22-16,29-29 15,5-12 1,7-6-16,-12 9 16,-18 15-1,-11 2-15,-13 10 16,1 0 0,-7-1-16,-5-5 15,-6 3 1,0-1-16,-6 7 15,-1 2-15,1 7 16,-6 2 0,0 15-16,0-2 15,0 11 1,-6 0-16,0 3 16,0 3-16,0 0 15,0 0 1,0 0-16,-36 71 15,7 9 1,-7 14-16,1 13 16,-7-18-1,7-12-15,5-12 16,6-9 0,7-12-16,-1-8 15,12-6-15,6-10 16,0-2-1,6 0-15,6-3 16,6 2-16</inkml:trace>
  <inkml:trace contextRef="#ctx0" brushRef="#br0" timeOffset="31146.69">6323 7498 0,'0'0'0,"0"0"0,0 0 15,0 0 1,-29-18-16,5 9 16,-6 9-1,1 6-15,-13 3 16,1 9-1,-1 5-15,1 10 16,5 11 0,7 6-16,5-2 15,12-10-15,6 1 16,6-13 0,6-2-16,6-6 15,6-9 1,0-6-16,11-6 15,19-18-15,-1-9 16,0-14 0,-5-9-16,-19 14 15,-11 10 1,-12 5-16,0 9 16,-17 0-16,-13 1 15,0-4 1,7 12-16,17 6 15,0 6 1</inkml:trace>
  <inkml:trace contextRef="#ctx0" brushRef="#br0" timeOffset="31561.94">7075 7113 0,'0'0'0,"0"0"0,-47-6 16,29 0-16,0 6 15,6 0 1,1 0-16,-1 0 15,0 0 1,0 12-16,-12 9 16,-5 29-1,-7 27-15,1 12 16,-7 8-16,13-8 16,11-6-1,12-21-15,12-12 16,6-8-16,0-13 15,11-11 1,13-15-16,5-9 16,24-20-1</inkml:trace>
  <inkml:trace contextRef="#ctx0" brushRef="#br0" timeOffset="31893.23">6442 7471 0,'0'0'0,"0"0"0,0 0 16,-30 21-16,30-18 16,0-3-1,0 0-15,0 0 16,142 9-1,0 2-15,42 16 16</inkml:trace>
  <inkml:trace contextRef="#ctx0" brushRef="#br0" timeOffset="32428.04">7969 7131 0,'0'0'0,"-41"20"16,-7 69-16,-29 74 15,-17 47 1,17-32-16,29-63 15,31-38 1,11-33-16,6-20 16,0-15-1</inkml:trace>
  <inkml:trace contextRef="#ctx0" brushRef="#br0" timeOffset="32759.35">7774 7134 0,'0'0'0,"0"0"0,0 0 16,6-33-16,0 27 15,11-3 1,7 6-16,12 3 15,5 3-15,0 3 16,-11 3 0,-12 3-16,-12 6 15,-12 2 1,-18 19-16,-5 11 16,-13 0-1,7-8-15,11-10 16,6-8-16,12 0 15</inkml:trace>
  <inkml:trace contextRef="#ctx0" brushRef="#br0" timeOffset="33126.28">8318 7208 0,'0'0'0,"0"0"0,0 0 16,0 0 0,0 47-16,-5-3 15,-7 18-15,-6 4 16,6-7 0,0-12-16,0-14 15,7-19 1,-1-2-16,0-3 15,6-9 1,0 0-16,0 0 16,0 0-1,29-86-15,1 36 16,5-6-16,1 8 16,-6 13-1,5 8-15,6 18 16,7 4-1</inkml:trace>
  <inkml:trace contextRef="#ctx0" brushRef="#br0" timeOffset="33509.79">8940 7178 0,'0'0'0,"0"0"0,-24 33 15,13-10 1,-1 4-16,0 11 15,6-2 1,6-1-16,0-2 16,12-4-16,0 4 15,5-9 1,1-9-16,6-10 16,0-5-1,5-5-15,-5-7 16,0 0-1,-7-3-15,-5 6 16,-12 0-16,0 9 16,-12-26-1,-5 5-15,-19-6 16,0-8 0,7 8-16,-1 6 15,13 18 1,5 6-16,0 6 15</inkml:trace>
  <inkml:trace contextRef="#ctx0" brushRef="#br0" timeOffset="34073.2">7910 7213 0,'0'0'16,"0"0"-16,-36-8 0,25-1 16,-7-3-1,6-3-15,0-3 16,6 1 0,0-4-16,12 3 15,6 0 1,12-5-16,17-7 15,18 6 1,7 4-16,-25 14 16,-6 6-16,-11 6 15,-6 6 1,-6 5-16,-6 4 16,-6 12-1,-12 5-15,-24 24 16,-11 3-16,-6 0 15,-1-14 1,13-13-16,-6-5 16,11-16-1,6-5-15,7-3 16</inkml:trace>
  <inkml:trace contextRef="#ctx0" brushRef="#br0" timeOffset="34881.15">9710 7527 0,'0'0'0,"0"0"0,0 0 16,0 0-16,-12-44 15,-6 20 1,-11-3-16,-13 13 16,1 5-1,5 9-15,7 9 16,-7 5-1,6 13-15,13-3 16,5-3-16,6-10 16,6 1-1,0-6-15,6-3 16,-6-3-16,0 0 16,41-41-1,-23-4-15,6-23 16,5-27-1,1-2 1,-6 20-16,-7 21 16,-5 17-16,-6 21 15,0 10 1,-6 8-16,0 5 16,0 16-16,0 41 15,12 33 1,12 26-16,11 10 15</inkml:trace>
  <inkml:trace contextRef="#ctx0" brushRef="#br0" timeOffset="35004.95">9964 7515 0,'0'0'0,"0"0"15,0 0-15,0 0 16,0 0-1</inkml:trace>
  <inkml:trace contextRef="#ctx0" brushRef="#br0" timeOffset="45042.69">14953 7006 0,'0'0'0,"0"0"0,0 0 0,0 0 0,0 0 15,0 0-15,0 0 16,0 0-1,0 0-15,0 0 16,0 0 0,0 0-16,0 0 15,0 0-15,0 0 16,0 0 0,0 0-16,35-20 15,-23 20 1,3 0-16,-1 0 15,1 0 1,3 0-16,3 0 16,2 0-16,7-6 15,6 0 1,-4 3-16,-2-3 16,-7 3-1,-5 0-15,-3 3 16,0 0-16,0 3 15,-1 0 1,1-3-16,3 0 16,3-3-1,-1 0-15,1 0 16,0 3 0,0 0-16,-1 0 15,1 3-15,0-3 16,5 0-1,16-3-15,5-6 16,1-3 0,-10 0-16,-8 4 15,-7 2 1,-5 6-16,-3 0 16,0 6-16,-1-3 15,4-1 1,0 1-16,0 0 15,0 0 1,-1 0-16,1 0 16</inkml:trace>
  <inkml:trace contextRef="#ctx0" brushRef="#br0" timeOffset="62622.6">25740 10774 0,'0'0'0,"0"0"0,0 0 0,0 0 0,0 0 16,0 0-16,-6-30 16,6 27-1,0-3-15,0 6 16,0-6 0,0 6-16,0-6 15,3 6 1,0 0-16,0 0 15,3 0-15,-6 0 16,0 0 0,38 12-16,-20-3 15,3 0 1,-4 0-16,1-3 16,-3 9-16,0-4 15,0 1 1,-3 0-16,-1 3 15,1-3 1,0 0-16,0 2 16,-3-2-1,0-6-15,0 6 16,-1-6-16,-2 0 16,0-3-1,0 0-15,0 0 16,-3-3-1,0 6-15,0-6 16,0 0 0,3 0-16,0 0 15,0-6 1,3 3-16,2-6 16,4 0-16,0-3 15,0 0 1,0 0-16,-4 4 15,1-4-15,3 6 16,0-3 0,0-3-1,-1 0-15,-2 3 16,0 0-16,0 1 16,0-4-1,-3 6-15,0 3 16,0-3-1,-1 0-15,1 0 16,0 0-16,0 6 16,0-6-1,0 6-15,0-6 16,0 6 0,-1-6-16,1 6 15,0 0 1,0 0-16,0 0 15,0 0-15,3 0 16,0 0 0,-1 6-16,4-6 15,0 6 1,0 0-16,0 6 16,-4-3-16,1-3 15,0 6 1,0-3-16,-3-1 15,0-2 1,-3-3-16,0 3 16,-1-6-16,1 6 15,0-6 1,0 0 0,0 0-16,3 0 15,3-6-15,0 0 16,3 3-1,2-6-15,1-5 16,3 2 0,2 0-16,-2-3 15,-3 3-15,-3 6 16,-3 1 0,-1-1-16,-2 3 15,3 0 1,-3 0-16,3-3 15,0 6 1,0 0-16,-1 0 16,1 0-16,0 0 15,0 0 1,0 0-16,0 6 16,-1-3-1,1 0-15,0 0 16,0 3-1,0-1-15,0 1 16,-1 0-16,-2 0 16,0 0-1,0-3-15,0 0 16,0 0 0,0 0-16,0-3 15,0 0 1,2-3-16,7-3 15,3-3-15,3-3 16,-1 6 0,1-2-16,0-1 15,-4 0 1,1 3-16,0 0 16,-4 6-16,-2-3 15,0 0 1,0 3-16,-3 0 15,0 0 1,-1 3-16,1 0 16,0-3-1,0 6-15,3 0 16,0 3 0,-4-3-16,4 2 15,0-5-15,-3 3 16,0 0-1,0 0-15,-4-6 16,1 0-16,3-6 16,3 0-1,3 0-15,2 1 16,4-7 0,0-3-16,-4 6 15,1 0 1,0 3-16</inkml:trace>
  <inkml:trace contextRef="#ctx0" brushRef="#br0" timeOffset="145342.2">29798 10090 0,'0'0'0,"0"0"0,0 0 16,0-30-16,0 22 16,0-4-16,0 3 15,0 3 1,0 0-16,0 3 15,0 0 1,0 3-16,0 0 16,0 0-1,0 0-15,0 0 16,0 0 0,0 0-16,-8 71 15,11-50-15,0-3 16,-1 5-1,1-2-15,0 0 16,0-4 0,-3 13-16,0-3 15,0-1-15,0 7 16,-3-1 0,0-2-16,-2-3 15,-1-1 1,-3 1-16,-3 3 15,-6-4 1,-6 4-16,1-10 16,-1 1-16,0-3 15,-2 0 1,-1-3-16,3 2 16,4-8-1,2-3-15,3-3 16,3-3-1,0-3-15,1-6 16,2-9-16,0 1 16,0-10-1,6-11-15,3-13 16,3-20 0,6 0-16,6 6 15,2 3 1,1 6-16,6-3 15,0 14-15,-4 7 16,-5 17 0,0 3-16,-3 6 15,0 6 1,-1 3-16,1 3 16</inkml:trace>
  <inkml:trace contextRef="#ctx0" brushRef="#br0" timeOffset="146338.83">30704 9738 0,'0'0'0,"0"0"16,0 0-16,30-27 15,-15 12-15,2-5 16,4 2-1,0-3-15,-3 4 16,-1 2 0,-5 3-16,0 3 15,-3 6 1,0 3-16,-3 3 16,3 0-16,3 3 15,5 6 1,4 8-16,0-2 15,-1 9 1,-2 2-16,-3-2 16,-3 6-16,-3-1 15,-3 4 1,-3-1-16,0 4 16,-3-4-1,-3-2-15,0-1 16,-3-5-1,-3-3-15,-6-4 16,-3-2 0,-2 3-16,-4-9 15,0 2-15,4-5 16,2-6 0,3-3-16,0-3 15,0-3 1,1-5-16,-1-10 15,3-9 1,0-14-16,0-12 16,0-10-16,-2 13 15,8 18 1,9 14-16,5 6 16</inkml:trace>
  <inkml:trace contextRef="#ctx0" brushRef="#br0" timeOffset="147207.28">31696 9347 0,'0'0'0,"0"0"0,0 0 16,0 0-1,24-41-15,-9 29 16,2-3 0,1 3-16,-6 6 15,0 3 1,-3 6-16,-1 6 15,-2 6 1,0 12-16,-3 11 16,0 1-16,0-1 15,0 1 1,-3-4-16,-3 1 16,-6-7-1,-5 10-15,-7-7 16,-9-2-1,-5-9-15,-4-1 16,1-8-16,2-12 16,4 0-1,-1-9-15,3-3 16,4-5 0,5 2-16,6-9 15,6-5-15,6-4 16,9-8-1,12-16-15,15 1 16,11-9 0,6 15-16,-2 17 15,-1 9 1,1 10-16</inkml:trace>
  <inkml:trace contextRef="#ctx0" brushRef="#br0" timeOffset="148141.26">32069 9599 0,'0'0'0,"18"-33"0,-3 15 16,2-8 0,7-7-16,0 1 15,-1-4-15,1 4 16,0-1-1,-1 12 1,-2 4-16,0 8 16,-3 3-16,5 3 15,1 3 1,0 3-16,2 6 16,4 8-16,-6 4 15,-1 9 1,-5 5-16,-9 4 15,-6-1 1,-3-2-16,-3-4 16,-6 7-16,-9-1 15,-11 7 1,-10 5-16,1-17 16,-1-7-1,1-8-15,5-12 16,1-6-1,-4-6-15,-2-12 16,-1 0-16,4-8 16,5-7-1,6 1-15,10-7 16,11 1 0,6 8-16,5-2 15,13-1 1,6 0-16,8 13 15</inkml:trace>
  <inkml:trace contextRef="#ctx0" brushRef="#br0" timeOffset="193067.38">5417 13337 0,'0'0'0,"0"0"0,0 0 0,0 0 16,0 0-16,0 0 16,0 0-1,0 0-15,0 0 16,0 0-16,0 0 15,0 0 1,0 0-16,0 0 16,42 5-1,-24 1-15,5 0 16,7-3 0,-1 0-16,13-3 15,-1-3-15,-5 0 16,-1-3-1,-5 6 1,0 0-16,-7 0 16,1 0-16,0 0 15,-1 6 1,1-6-16,0 0 16,-1 0-16,7 0 15,6 3 1,-7 6-16,7 0 15,5 3 1,-5 3-16,-7-4 16,1-8-1,-1-3-15,7-5 16,-1-4-16,-5-6 16,6 9-1,-7 0-15,7 3 16,-1 0-1,13-3-15,11-9 16,0 4 0,0-1-16,-11 3 15,-1 3-15,-12 0 16,1 12 0,0 0-16,5 3 15,0-3 1,7 0-16,-13-6 15,7 5-15,-7-5 16,7 6 0,-7 3-16,7-3 15,-7 0 1,7 0-16,5-6 16,18-6-1,24-21-15,-6 7 16,-6-4-16,-12 12 15,0 3 1,-6 3-16,0 6 16,-5 0-1,-7 0-15,-5 6 16,-1-3 0,-11 0-16,-1 0 15,1-3-15,-1 0 16,7 0-1,-1 0-15,19-3 16,11-9 0,12 1-16,-12 2 15,-12 0-15,-5 0 16,-13 3 0,1 0-16,-7 6 15,13 0 1,17 0-16,12 0 15,0 0 1,0 0-16,-6-6 16,12 3-16,18-3 15,17 3 1</inkml:trace>
  <inkml:trace contextRef="#ctx0" brushRef="#br0" timeOffset="-176159.51">4298 14390 0,'0'0'0,"0"0"0,-17-59 0,11 15 16,-6-7-16,0 13 15,-6 2 1,-5 1-16,-1-1 15,-6-8 1,-5-1-16,5 4 16,-5 5-1,-1 7-15,-5-1 16,-13 7-16,-11-1 16,6 0-1,6 7-15,5-4 16,7 0-1,5 3-15,1 1 16,-1 2 0,-5 3-16,-1 6 15,-5 6-15,-6 6 16,-6 6 0,5 3-16,7 5 15,0-2 1,11 3-16,-5-3 15,-7 17-15,1 6 16,0 4 0,5-1-16,7 7 15,5 2 1,6 3-16,7 3 16,5 0-16,6 7 15,6-1 1,6 6-16,6 3 15,11-3 1,13 0-16,-1-12 16,-5-9-1,5-5-15,7 5 16,11 9-16,12-3 16,18 9-1,6-2-15,-12-13 16,-6-12-1,-12-11-15,18 0 16,18-16 0,-6-5-16,-12-6 15,-6-6 1,12-5-16,-1-10 16,7-15-16,0-11 15,-18-27 1,-6-18-16,-17-17 15,-1-18 1,-23 5-16,-18 33 16,0 30-16,-12 3 15,-6 3 1,0-21-16,6-9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1T04:40:5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5743 17213 0,'0'0'0,"0"0"0,0 0 0,0 0 0,0 0 16,-30-17-1,24 14-15,6 3 16,-5 0-16,5 3 16,0-3-1,0 0 1,29 44-16,-11-5 16,6 2-16,-7-6 15,-5-11 1,6 0-16,-6-9 15,0-1 1,-1-2-16,1-6 16,-6 0-16,6 0 15,0-12 1,0 0-16,17-15 16,19-20-16,17-24 31,6-18-31,6-12 15,-6 12-15,-12 9 16,-11 6-16,11-3 16,6-11-1,6-7-15,12-9 16,-12 9 0,-12 21-16,-12 15 15,-11 29 1,-6 9-16</inkml:trace>
  <inkml:trace contextRef="#ctx0" brushRef="#br0" timeOffset="39316.79">19091 6811 0,'0'0'0,"0"0"0,0 0 0,0 0 0,24-36 0,-9 25 16,-1-4-1,1 3-15,0 3 16,-3 3-16,0 0 15,-4 0 1,1 6-16,3 6 16,3-3-1,3 0-15,0 3 16,-1-3 0,-2 3-16,0 6 15,-3-3 1,0 0-16,-1-1 15,-2-2-15,0 6 16,0-3 0,0 0-16,0 0 15,0-3 1,0 6-16,-1-3 16,-2-4-1,0 7-15,-3 0 16,0 0-16,0-3 15,-3-3 1,0 6-16,0-4 16,0 4-1,0-12-15,0 0 16,-23 65 0,5-26-16,-3 2 15,6 1-15,3-13 16,3-2-1,4 0-15,-1-10 16,3 4 0,0-3-16,0-6 15,3 5 1,0-8-16,3 9 16,3-3-16,3-3 15,-1 0 1,4-4-16,0 1 15,0 0 1,-3-3-16,0 0 16,0-6-16,-1 6 15,1-3 1,0 0-16,0 0 16,-3 0-1,-3 0-15,0 0 16,-3 0-1,0-3-15,-3 6 16,0 5 0,-3-2-16,0 0 15,-3 0-15,0 6 16,1 0 0,-1-1-16,0 4 15,3 3-15,0 3 16,3 5-1,0 1-15,3 2 16,0 1 0,0-4-16,0-2 15,0 0 1,0-1-16,0-8 16,0 3-1,0-3-15,-3-7 16,0 4-16,0-3 15,-6 0 1,-6 12-16,-14 14 16,-42 36-1,-36 27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1T04:44:5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5767 8187 0,'0'0'0,"0"0"0,0 0 16,6-32-16,0 20 15,-1 6 1,7 0-16,-6 0 16,6-3-1,6 9-15,0-6 16,5 6 0,-5 0-16,6 0 15,5 0-15,7 0 16,5 0-1,1 0-15,11 6 16,-6 6 0,1 0-16,-7-3 15,-5 5 1,-1-5-16,-5-3 16,-6-3-16,-1 3 15,-5-6 1,-6 6-16,6-6 15,-7 0 1,7 0-16,0-6 16,0 0-16,11 3 15,7-6 1,-1 1-16,-5-4 16,0 12-1,-7-6-15,-5 6 16,0 6-1,5-6-15,-5 6 16,6-6 0,5 6-16,1-4 15,6 4-15,-1 0 16,1 0 0,11 6-16,0-6 15,7 3 1,5-6-16,-6-3 15,6 0-15,6 0 16,1 3 0,5 3-16,0 0 15,-12 5 1,0 4-16,-6-3 16,1-6-1,-1 0-15,0-6 16,6 6-1,7 0-15,5 3 16,-18 2-16,0 1 16,-5 3-1,-7-3-15,6-12 16,7 0 0,5-6-16,0-3 15,0-3-15,-11 6 16,-13 6-1,1 0-15,-7 6 16,1 3 0,0 0-16,5 0 15,-5-3 1,11 0-16,6-6 16,7 6-16,-1-3 15,0 0 1,-11 0-16,-1 0 15,1-1 1,-1-2-16,12-2 16,12-1-1,1 6-15,5 2 16,-18-2-16,0-3 16,-11 6-1,-13-6-15,7 0 16,5 0-1</inkml:trace>
  <inkml:trace contextRef="#ctx0" brushRef="#br0" timeOffset="8915.66">10326 6264 0,'0'0'0,"0"0"0,0 0 0,29-24 0,-11 18 15,0 3 1,-1 3-16,1 0 16,6 3-1,0 0-15,5 3 16,-5 3-1,-6 3-15,-1-1 16,-5 1 0,-6 3-16,-6 3 15,-6 8-15,-6 7 16,-17 17 0,-1 4-16,-5-4 15,-1 12 1,7-6-16,5-14 15,6 2 1,6-8-16,0-7 16,6-5-16,6-6 15,6-4 1,0 4-16,6-3 16,6-3-1,12-6-15,5-6 16,1 0-16,-1-6 15,1 0 1,5-9-16,6-15 16,7-11-1,5-21-15,-6-6 16,6 0 0,-5 6-16,-7 5 15,-17 13-15,-7 17 16,-11 7-1,0 2-15,0 6 16,-6 6 0</inkml:trace>
  <inkml:trace contextRef="#ctx0" brushRef="#br0" timeOffset="9829.76">10965 7326 0,'0'0'0,"0"0"0,0 0 16,0 0-1,36-47-15,-1 11 16,1-5 0,-7 8-16,-5 3 15,-6 13-15,-7-4 16,7 9 0,-6-9-1,6 10-15,-6-4 16,-6 3-16,-1 0 15,1 9 1,-6 0-16,0 0 16,0 3-1,0 0-15,0 3 16,0-3-16,0 0 16,0 0-1,-17 45-15,5-7 16,6 1-1,6-13-15,0-2 16,6-6 0,0-4-16,0-2 15,5-6-15,7-6 16,12-6 0</inkml:trace>
  <inkml:trace contextRef="#ctx0" brushRef="#br0" timeOffset="10265.18">11285 6767 0,'0'0'0,"0"0"0,0 0 15,0 0 1,0 0-16,0 0 15,26 6-15</inkml:trace>
  <inkml:trace contextRef="#ctx0" brushRef="#br0" timeOffset="28237.62">23463 9190 0,'0'0'0,"0"0"0,0 0 0,0 0 0,0 0 0,0 0 16,-32 33 0,23-3-16,-3 8 15,-6 12 1,4 4-16,2 5 15,6-3 1,0 18-16,-3 0 16,-3 9-1,0-3-15,6-6 16,0-6-16,4 0 16,2 6-1,0 9-15,-3 0 16,-3-4-1,3-7-15,3-7 16,-3-3-16,3 9 16,-3 12-1,-3 0-15,3-12 16,0 0 0,3-12-16,3-3 15,3 9-15,6 3 16,-3 3-1,-4 3-15,1-6 16,0-6 0,0-2-16,3-4 15,3 12 1,-3-3-16,0 0 16,-3 6-1,0 0-15,-1-3 16,-2-3-16,0 3 15,0-3 1,-3 7-16,-3 2 16,0-1-1,0-4-15,0-1 16,3-9-16,0 12 16,3 6-1,-6 6-15,-2 11 16,-1 4-1,3-9-15,0 0 16,3-1 0,-3-8-16,0-12 15,3-8-15,0-22 16,0-14 0,0-7-16,3-14 15,-3-3 1</inkml:trace>
  <inkml:trace contextRef="#ctx0" brushRef="#br0" timeOffset="29960.77">19556 12384 0,'0'0'0,"0"0"15,47-12-15,-5 6 16,11-3 0,12 3-16,18 0 15,29-6 1,-2-2-16,-6-4 16,-1 6-1,19 3-15,-4-9 16,-9 6-1,4 9-15,29-2 16,-12 2-16,-23 3 16,8 3-1,24-6-15,-11-3 16,-10-3 0,33 3-16,0 0 15,-24 0 1,-8 3-16,23 0 15,-12 0-15,-14 0 16,26-6 0,18-3-16,-24 4 15,-21-4 1,18 0-16,-11 6 16,-19 6-16,-8 0 15,21 0 1,14-6-16,-12 3 15,-8-3 1,20 0-16,3 3 16,-11 0-1,-10-3-15,21 6 16,4 0 0,-16-5-16,3-1 15,27 3-15,-15 0 16,-20 0-1,23 3-15,3 0 16,-18 3 0,1-3-16,23 0 15,-9 0-15,-18 0 16,24-3 0,9 0-16,-26 0 15,-10-3 1,30-6-16,-6 6 15,-15-3-15,12-14 16,12 11 0,-23-3-16,-16-3 15,-5 3 1,-12 4-16,-21 5 16,-18 0-1,-15 6-15,-14-6 16,-12 6-1,-3-6-15,-10 0 16,-4 0-16,-7-9 16,-9 3-1,-6-14-15,-8-7 16,-1 1 0,6 2-16,1-2 15,2 11-15,0 3 16,7 6-1,2 6-15,6 3 16,3 3 0,3 0-16,3 0 15,0 0 1,0 0-16,0 0 16,0 0-16,0 0 15,77 42 1,-50-24-16,-4 2 15,-5-2 1,-6 0-16,-6 0 16,-6 2-1,-6 7-15,-21 29 16,-5 15-16,-7 12 16</inkml:trace>
  <inkml:trace contextRef="#ctx0" brushRef="#br0" timeOffset="30477.12">28756 12224 0,'0'0'0,"0"0"0,0 0 16,0 0-1,0 0-15,-20-39 16,26 22-16,11-22 15,7-17 1,3-9-16,-1 14 16,-5 10-1,-3 11-15,-3 16 16,-4 2 0,1 12-16,0 15 15,3 20 1,3 30-16,2 24 15,13 15-15,0-4 16,-4-17 0,1-24-16,-7-14 15,-5-16 1,-6-20-16,-3-3 16,0-6-16,3-9 15</inkml:trace>
  <inkml:trace contextRef="#ctx0" brushRef="#br0" timeOffset="30677.13">29331 12058 0,'0'0'16,"0"0"-16,0 0 0,0 0 16,0 0-1,-48 0-15,-32 56 16,-32 42-1,-15 35-15,-4-23 16,34-27-16,17-18 16</inkml:trace>
  <inkml:trace contextRef="#ctx0" brushRef="#br0" timeOffset="31576.13">23336 9187 0,'0'0'0,"0"0"15,0 0-15,0 0 16,-27 30-16,4 23 15,-16 15 1,-2 0-16,2-11 16,13-10-1,8-11-15,9-10 16</inkml:trace>
  <inkml:trace contextRef="#ctx0" brushRef="#br0" timeOffset="31827.15">23366 9273 0,'0'0'15,"0"0"-15,0 0 0,0 0 16,0 0 0,0 0-16,0 0 15,-12-32 1,12 32-16,0-6 15,0 6-15,0 0 16,0 0 0,27 32-16,8 4 15,18 17 1,12 18-16</inkml:trace>
  <inkml:trace contextRef="#ctx0" brushRef="#br0" timeOffset="32978.93">22220 8927 0,'0'0'0,"0"0"15,47 33-15,-2-1 16,5 1 0,-2-4-16,-10-8 15,-5 3 1,-7-15-16,-2 2 15,-6-5-15,-1-6 16,4 0 0,3-6-16,8-5 15,7-16 1,8 0-16,-2-5 16,-10 2-1,-8 3-15,-9 10 16,-7 2-16,-5 3 15,-3 0 1,0 9-16,-3-3 16,0 3-1,0 0-15,0 0 16,0 1-16,-3-4 16,0 6-1,0 0-15,0 0 16,0 0-1,3 0-15,0 0 16,0 0 0,0 0-16,-35 88 15,8 10-15,-8 20 16,2-11 0,10-18-16,2-9 15</inkml:trace>
  <inkml:trace contextRef="#ctx0" brushRef="#br0" timeOffset="40765.54">25740 10812 0,'0'0'0,"0"0"0,0 0 16,0 0-16,0 0 15,0 0 1,0 0-16,0 0 15,0 0-15,0 0 16,0 0 0,0 0-16,0 0 15,29-18 1,7 24-16,5 6 16,7 0-1,2-3-15,-2-6 16,-4 0-16,0-3 15,-2 0 1,-4-3-16,-8 0 16,-6 0-1,-4 3-15,-2-3 16,-3 0 0,3 0-16,-7 3 15,1-3-15,-3 3 16,-3 0-1,0 0-15,-3 0 16,0 0 0,-3 0-16,0 0 15,0 0 1,0 0-16,0 0 16,0 0-16,0 0 15,-56 21 1,20 5-16,-5 4 15,-1 8 1,1 7-16,2-7 16,4 1-1,-1-1-15,7-11 16,5 0-16,6-13 16,9-5-1,3 3-15,6-9 16,6 0-1,12 0-15</inkml:trace>
  <inkml:trace contextRef="#ctx0" brushRef="#br0" timeOffset="42103.69">25790 11155 0,'0'0'0,"0"0"0,0 0 16,0 0-16,0 0 15,0 0 1,0 0-16,33-41 16,2 14-1,7 1-15,-4-4 16,-2 1-16,-7 5 16,-8 6-1,-6 6-15,-3 3 16,-6 3-1,0 1-15,-1 5 16,1-6-16,0 6 16,0-3-1,-3 3-15,0 0 16,0 0 0,0 0-16,-3 0 15,0 0 1,0-3-16,-3 0 15,-3 3-15,0 0 16,6 0 0,-44 9-16,-1 8 15,-20 10 1,0 3-16,3 2 16,3 1-1,3-1-15,-1 1 16,-2-1-16,-6-5 15,-9-3 1,-3-1-16,6-2 16,-3 9-1,-6 2-15,-3 1 16,0-1-16,3 7 16,9-1-1,12-5-15,6-4 16,2-8-1,-5 6-15,-3-4 16,-9-2 0,6 3-16,9-3 15,11-4-15,7-2 16,5-3 0,3 3-16,4-3 15,-1-1 1,-3 7-16,-2-3 15,-7 3 1,-2 0-16,-4-4 16,-2 1-16,-1 3 15,4 0 1,5-4-16,10 4 16,5-3-1,3-3-15,4-6 16,-1 6-1,3-4-15,-3 1 16,-3 0 0,-5 3-16,-7 3 15,-8 3-15,-4 8 16,12-8 0,22-6-16,11-6 15</inkml:trace>
  <inkml:trace contextRef="#ctx0" brushRef="#br0" timeOffset="44740.88">26652 10664 0,'0'0'0,"0"0"0,0 0 0,0 0 16,0 0-1,-18-29-15,18 23 16,0 0 0,0 3-16,0-3 15,0 6 1,3-6-16,0 6 16,0 0-1,0 0-15,0 0 16,-3 0-16,0 0 15,0 0 1,23 21-16,-14-9 16,0-1-1,0 7-15,0-3 16,0 6-16,0-4 16,0 4-1,-4-3-15,-2 3 16,0-4-1,-3 7-15,0-3 16,-3-1 0,0 4-16,1 0 15,-1-4-15,0 7 16,0-9 0,0 6-16,3-4 15,0-2 1,3 3-16,0-4 15,3-2 1,-1 3-16,1-3 16,0-3-16,0-3 15,3-4 1,0 1-16,3-3 16,0 0-1,-1-3-15,-11 0 16,0 0-1,42-12-15,-27 4 16,0-10-16,2 0 16,1-9-1,0-5-15,0-7 16,-1-5 0,-2 0-16,0 5 15,-3-5-15,0 5 16,-3 1-1,-4 5-15,1 4 16,0-1 0,-3 1-16,0 8 15,-3-3 1,-3 9-16,0-2 16,-6-1-16,-2-3 15</inkml:trace>
  <inkml:trace contextRef="#ctx0" brushRef="#br0" timeOffset="49733.06">26267 10928 0,'0'0'0,"0"0"0,0 0 0,0 0 16,0 0-16,0 0 15,0 0-15,0 0 16,0 0 0,0 0-16,-9 32 15</inkml:trace>
  <inkml:trace contextRef="#ctx0" brushRef="#br0" timeOffset="49856.94">26258 11138 0,'0'0'0,"0"0"16,0 0-16,0 0 15,0 0 1,0 0-16,-33 26 16,30 1-1,0 6-15</inkml:trace>
  <inkml:trace contextRef="#ctx0" brushRef="#br0" timeOffset="49982.87">26234 11490 0,'0'0'0,"0"0"15,0 0-15,0 0 16,-3 38 0,6-8-16,6 11 15,6 10-15</inkml:trace>
  <inkml:trace contextRef="#ctx0" brushRef="#br0" timeOffset="50206.86">26311 11886 0,'0'0'0,"0"0"0,0 0 15,0 0 1,0 0-16,0 0 16,0 0-16,0 0 15,-29 39 1,14-10-16,0-2 15,0 0 1,3-1-16,3-8 16,7 3-1,2-3-15,5 14 16,7 13 0</inkml:trace>
  <inkml:trace contextRef="#ctx0" brushRef="#br0" timeOffset="52174.55">25784 12538 0,'0'0'0,"0"0"0,0 0 15,0 0-15,0 0 16,33-24 0,-18 15-16,-1-3 15,1 3 1,0 0-16,-3 0 15,-3 4-15,0 5 16,-3 0 0,0 5-16,-1 1 15,1 3 1,0 3-16,-3 0 16,0 9-1,0-4-15,-3 10 16,0 3-16,-3 5 15,-3 4 1,-3 5-16,3 0 16,1 4-1,-1-7-15,3-2 16,3-10 0,0-8-16,3 0 15,3-9-15,-1-1 16,4 1-1,0-9-15,3-3 16,-12 0 0,42-26-16,-16-1 15,1 0 1,-1 1-16,-2-4 16,0 0-16,-1-5 15,4-9 1,-3-1-16,-3 1 15,-7-1 1,-2 7-16,-6 14 16,0 4-16,0 8 15,0 0 1,0 3-16,3-3 16,5-3-1,10-2-15,3-7 16,-1-3-1,-5 7-15,-12 8 16,-6 18 0,-3-6-16,-24 88 15</inkml:trace>
  <inkml:trace contextRef="#ctx0" brushRef="#br0" timeOffset="52702.97">26436 12978 0,'0'0'0,"0"0"0,0 0 16,0 0 0,0 0-16,0 0 15,-24-26 1,18 20-16,0 0 15,0 6 1,6 0-16,-38 33 16,-1 11-16,4 6 15,26 4 1,18 2 0</inkml:trace>
  <inkml:trace contextRef="#ctx0" brushRef="#br0" timeOffset="53765.58">23339 10972 0,'0'0'0,"0"0"0,0 0 16,0 0-1,27-33-15,-12 22 16,-1 5-1,-2 0-15</inkml:trace>
  <inkml:trace contextRef="#ctx0" brushRef="#br0" timeOffset="53881.22">23481 10851 0,'0'0'0,"0"0"0,0 0 16,0 0 0,0 0-16,0 0 15,0 0 1,0 0-16,0 0 15</inkml:trace>
  <inkml:trace contextRef="#ctx0" brushRef="#br0" timeOffset="54021.65">23807 10797 0,'0'0'0,"0"0"16,0 0-16,35-9 16,-11 12-1,3 0-15,2 0 16,7 0-16,8-3 15,9 6 1</inkml:trace>
  <inkml:trace contextRef="#ctx0" brushRef="#br0" timeOffset="54357.11">24319 10788 0,'0'0'0,"0"0"16,0 0 0,35 3-16,-5 0 15,6 0 1,8 0-16,6 3 15,1-6-15,-1 6 16,18-6 0,-6 0-16,0-6 15,-8 6 1,2 0-16,0 6 16,6 0-16,1-3 15,8 0 1,3-6-16,-3 0 15,-6-3 1,0 6-16,6 9 16,15-3-1,26-9-15,4-15 16,-19 6-16,-23 6 16,-14 6-1,-10 3 1</inkml:trace>
  <inkml:trace contextRef="#ctx0" brushRef="#br0" timeOffset="55455.25">22167 10667 0,'0'0'0,"0"0"16,0 0-16,0 0 16,0 0-1,0 0-15,0 0 16,0 0-1,35-26-15,-23 31 16,3 1-16,3 6 16,5 3-1,-2 12-15,0-4 16,-6 10 0,-4 5-16,-8 1 15,0 5 1,-3 1-16,3-7 15,0 1 1,3-4-16,3-5 16,6-7-16,6 1 15,5-9 1,4-9-16,-6-6 16,2-6-1,1-9-15,2-9 16,4-8-1,0-19-15,-4-8 16,-2 3-16,-9 12 16,-4 5-1,-5 13-15,-3 2 16,-3 3 0,0 3-16,-3 9 15,3 1 1,0-1-16,0 3 15,3 0 1,6-3-16,6-3 16,8-6-16,7 10 15,-4 2 1,-5 6-16</inkml:trace>
  <inkml:trace contextRef="#ctx0" brushRef="#br0" timeOffset="60513.5">22729 11132 0,'0'0'0,"0"0"15,0 0-15,0 0 16,0 0-16,12-33 16,-3 21-1,0-2-15,3-4 16,0 6 0,-4-3-16,-2 3 15,0 1 1,-3 11-16,-3 0 15,0 0-15</inkml:trace>
  <inkml:trace contextRef="#ctx0" brushRef="#br0" timeOffset="61326.93">22910 11126 0,'0'0'0,"0"0"0,0 0 16,0 0-1,0 0-15,0 0 16,0 0-16,0 0 15,0 0 1,0 0-16,0 0 16,0 0-1,0 0-15,0 0 16,0 0-16</inkml:trace>
  <inkml:trace contextRef="#ctx0" brushRef="#br0" timeOffset="61904.22">22788 11182 0,'0'0'0,"0"0"0,0 0 16,-26-35 0,23 26-16,0-3 15,3 6-15,0 3 16,0-3 0,3 0-16,0-6 15,3 6 1,0-3-16,0 4 15,-1-1 1,1 3-16,0 0 16,0-3-16,0 6 15,0 0 1,0 0-16,0 0 16,-3 0-1,0 0-15,-3 0 16,0 0-1,0 0-15,0 0 16,0 0 0,-21 62-16,3-35 15,-2-1-15,-4 1 16,0 0 0,1-4-16,2 1 15,6-9 1,6-4-16,3 1 15,0-6-15,3-3 16,3 0 0,3 0-16,0-3 15,3 6 1,6 0-16,3 0 16,3 0-1,5 0-15,4 0 16,3-3-16,2-3 15,10 0 1,8 6 0</inkml:trace>
  <inkml:trace contextRef="#ctx0" brushRef="#br0" timeOffset="143706.31">14417 10478 0,'0'0'0,"0"0"0,0 0 0,0 0 0,0 0 15,0 0-15,12 32 16,-7-23 0,1 9-16,0 0 15,0-4 1,0 10-16,0-9 16,0 3-16,0-6 15,0-4 1,-3-2-16,0 3 15,3-3 1,0 0-16,0 0 16,-1-6-16,4 0 15,-9 0 1,48-21-16,32-35 16,32-36-1,7-38-15,-22 21 16,-14 17-16,9 3 15,-9 0 1,-15 12-16,-21 18 16,-14 18-1,-15 14-15,-7 21 16,-2 3 0</inkml:trace>
  <inkml:trace contextRef="#ctx0" brushRef="#br0" timeOffset="184516.21">4742 13431 0,'0'0'0,"0"0"0,0 0 0,0 0 15,0 0 1,0-38-16,6 26 15,0 6 1,0-3-16,0 0 16,0 0-16,6-2 15,0 8 1,5 0-16,1 0 16,0 0-1,6 0-15,5 3 16,1 0-16,-1 0 15,13 0 1,5-3-16,12-6 16,1-3-1,-7 3-15,-6 3 16,-5 3-16,-1 0 16,-5 3-1,-1 0-15,19 0 16,17-6-1,0 1-15,-12-1 16,-12 6 0,1 0-16,-13 0 15,1 0 1,-7 0-16,7 0 16,-1 0-16,13-6 15,-1 6 1,6-3-16,-11 0 15,-1 0 1,-5 0-16,-7 3 16,1 0-16,0 0 15,-7 0 1,1 0-16,0 0 16,5 0-1,7 0-15,-1 3 16,7 0-1,5-3-15,-6 0 16,1 0-16,-7 0 16,1 0-1,0 0-15,-1 3 16,-5 0 0,5-3-16,7 6 15,11 0 1,0-1-16,6 4 15,1 0-15,-7-3 16,-6-3 0,1 3-16,-1 0 15,6 6 1,12-3-16,6-3 16,-5-6-1,-7 0-15,0 0 16,-6 0-16,1-3 15,11 0 1,12-3-16,-6 0 16,-6-3-1,-6 3-15,-18 6 16,1-6-16,-7 0 16,7 3-1,-7 0-15,7 0 16,5 0-1,1 0-15,-1-3 16,-6 6 0,-5-5-16,-1 5 15,1-6-15,-1 6 16,-5 0 0,6 0-16,-1 0 15,7 0 1,17 6-16,12 11 15</inkml:trace>
  <inkml:trace contextRef="#ctx0" brushRef="#br0" timeOffset="189141.26">6353 7134 0,'0'0'0,"0"0"0,0 0 0,0 0 15,29 11 1,-11-5-16,-6 0 16,6 0-1,-6 0-15,5-3 16,-5 0-16,-6 0 15,0-3 1,-6 6-16,0 0 16,0-6-1,0 0-15,0 0 16,0 0 0,0 0-16,-65 32 15,53-38-15,0 3 16,0 1-1,7-1-15,-1 0 16,0 0 0,6 3-16,0 0 15,0 0 1,0 0-16,0 0 16,0 0-16,0 0 15,0 0 1,0 0-16,0 0 15,0 0 1,-6 9-16,-6-4 16,-6 1-1,-6 0-15,7-6 16,-1 6-16,6-3 16,0 0-1,6 0-15,6 0 16,0-3-1,0 0-15</inkml:trace>
  <inkml:trace contextRef="#ctx0" brushRef="#br0" timeOffset="190439.31">8549 5923 0,'0'0'0,"0"0"0,0 0 16,6-29-1,6 17-15,6 0 16,0-3-1,5 9-15,1-3 16,0 3 0,-7 0-16,-5 1 15,0 5-15</inkml:trace>
  <inkml:trace contextRef="#ctx0" brushRef="#br0" timeOffset="190615.62">8686 5861 0,'0'0'0,"0"0"16,0 0-16,0 0 16,0 0-1,0 0-15,0 0 16</inkml:trace>
  <inkml:trace contextRef="#ctx0" brushRef="#br0" timeOffset="195415">9520 5663 0,'0'0'0,"0"0"0,-47 32 0,47-32 0,-24 27 0,-5 8 16,-1-8 0,0 6-16,-5-1 15,-1 7 1,-5-4-16,0 7 16,-7-7-16,7-5 15,-7-7 1,13-11-16,5-3 15,1-9 1,-7-9-16,-5 3 16,-1-6-1,-5-2-15,0-10 16,-13-3-16,-11-17 16,12 0-1,6-10-15,5-14 16,7-3-1,5-3-15,13 9 16,11 0 0,0 6-16,12-15 15,0-6-15,0-15 16,6 18 0,6 6-16,0 3 15,11 12 1,13-9-16,11 6 15,7 17 1,5 10-16,0 5 16,0 15-1,6 0-15,0 12 16,18 6-16,-6 18 16,-6 3-1,-11 11-15,-13-2 16,0 11-16,-5-3 15,11 45 1,18 50-16,0 30 16</inkml:trace>
  <inkml:trace contextRef="#ctx0" brushRef="#br0" timeOffset="197336.42">7383 12934 0,'0'0'0,"0"0"0,0 0 16,-36-18-1,31 15-15,-1-3 16,0 6 0,6 0-16,-6 6 15,0 3 1,0 3-16,0 6 16,0 3-16,0 2 15,-6-2 1,1 6-16,-1-4 15,0 4 1,-6 0-16,6-4 16,-6 7-1,1-10-15,-1-2 16,0-3-16,0-3 16,-5-3-1,-1-3-15,0 6 16,-5 5-1,-1-2-15,-11 6 16,5 2 0,-5-2-16,-1-9 15,7 0-15,-7 0 16,1-3 0,-1-1-16,1-5 15,0 3 1,5-6-16,1 0 15,-1-6-15,0-2 16,1-4 0,-6-6-16,-1 0 15,1-8 1,-13-1-16,7-6 16,6-2-1,5-1-15,12-8 16,1-12-16,5-3 15,0-4 1,0 7-16,7 6 16,5 8-1,-6 4-15,6 2 16,0 1 0,6 5-16,0-8 15,6-1-15,0-5 16,6 0-1,-1 5-15,1 7 16,0-1 0,12 3-16,-1 1 15,13-1 1,5-2-16,-5 5 16,-6 3-16,-7 10 15,-5 2 1,0 0-16,0 6 15,-1 6 1,1-3-16,0 0 16,0 0-1,-1 3-15,1 0 16,0 0-16,11 3 16,7 3-1,5 0-15,-5 0 16,-6 0-1,5 0-15,-5 0 16,-1-1 0,1-2-16,-6 3 15,-1 0-15,1-6 16,-6 9 0,-6-6-16,5 3 15,-5 0 1,6 3-16,-6-3 15,0 6 1,-1-4-16,1 4 16,0 0-16,0 3 15,0-3 1,0 8-16,5-2 16,-5 0-1,6 0-15,-6 2 16,6-2-16,-1 3 15,1 3 1,12 11-16,5 7 16,1 5-1,11 24-15,54 89 16,41 68 0</inkml:trace>
  <inkml:trace contextRef="#ctx0" brushRef="#br0" timeOffset="201983.54">12416 4565 0,'0'0'0,"0"0"0,23-45 0,-8 28 16,0-4-16,-3 12 15,2 3-15,-2 6 16,3 0-1,0 0-15,3 6 16,-1 3 0,1 18-16,-6 2 15,-6 10 1,-6 5-16,-6 9 16,0-2-1,3 5-15,0-15 16,3 7-16,0-7 15,3-5 1,3-4-16,0 1 16,3-10-1,0-2-15,0 0 16,2-9-16,1-1 16,3 1-1,6-6-15,3-6 16,-1-6-1,7 0-15,2-17 16,1-16 0,0-5-16,-10-9 15,-8-4-15,-9 1 16,-3 3 0,3-9-16,3-9 15,8 9 1,1 8-16,0 16 15,-3 11 1,-3 9-16,-1 7 16,-2-1-16,0 6 15,0 6 1,-3 0-16,12 6 16,14 17-1</inkml:trace>
  <inkml:trace contextRef="#ctx0" brushRef="#br0" timeOffset="202333.51">13289 5029 0,'0'0'0,"0"0"16,0 0-16,0 0 16,0 0-16,-30 42 15,18 14 1,4 42-16,8 26 16</inkml:trace>
  <inkml:trace contextRef="#ctx0" brushRef="#br0" timeOffset="203698.01">12463 4112 0,'0'0'0,"0"0"0,0 0 16,0 0-1,0 0-15,32-33 16,-11 30-1,12-2-15,8-1 16,21 0-16,18 0 16,3 0-1,-6 0-15,-12 0 16,-8 0 0,-16 0-16,-8 6 15,-4 0 1,1-6-16,-1 6 15,1-9-15,-6 4 16,-4 5 0,-5-6-16,-6 6 15,-3-3 1,-3 3-16,-3 0 16,0-6-1,-3 6-15,0-6 16,0 0-1,-3 0-15,0-6 16,0-6-16,-3 4 16,1-1-1,-4-3-15,-3 0 16,3 6 0,0-2-16,3 2 15,0 9-15,3-3 16,4 6-1,-1-6-15,0 6 16,0-6 0,0 6-16,3 0 15,0 0 1,0 0-16,0 0 16,0 0-16,0 0 15,0 0 1,35 21-16,-11-1 15,3-2 1,2 0-16,-2 0 16,-4-3-16,-2 5 15,-6-8 1,-3 0-16,-3-6 16,-3 0-1,-3 0-15,0 0 16,-3-3-1,-3 3-15,-3 8 16,-12 4-16,-24 18 16,-20 23-1,-15 18-15</inkml:trace>
  <inkml:trace contextRef="#ctx0" brushRef="#br0" timeOffset="207231.64">13999 4870 0,'0'0'0,"0"0"0,0 0 0,0 0 0,0 0 16,0 0-1,0 0-15,0 0 16,0 0-1,54-18-15,-7 12 16,9 0 0,-5 0-16,-13 6 15,-8 0-15,-4 6 16,-5 0 0,-6 18-16,-3 2 15</inkml:trace>
  <inkml:trace contextRef="#ctx0" brushRef="#br0" timeOffset="207514.63">13902 5243 0,'0'0'0,"0"0"16,0 0-16,0 0 15,0 0 1,-24-33-16,27 33 16,6 0-1,9 0-15,17 0 16,12 6 0,19-6-16,2 0 15,0 0-15,-15 0 16,-6 0-1,-2 0-15</inkml:trace>
  <inkml:trace contextRef="#ctx0" brushRef="#br0" timeOffset="208794.95">15240 4053 0,'0'0'0,"0"0"0,0 0 15,0 0-15,0 0 16,0 0-16,0 0 16,-30-36-1,15 22-15,-8 5 16,-4 3-1,-6-6-15,4 6 16,5 6 0,3-6-16,4 6 15,2-6 1,3 6-16,3-6 16,0 6-16,3 0 15,3 0 1,0 0-16,0 0 15,0 0 1,0 0-16,3 6 16,0-6-16,0 6 15,0 6 1,0 0-16,0 3 16,0 11-1,0 4-15,0 11 16,0 15-1,-2 33-15,-1 44 16,0 3-16,0-8 16,0 5-1,0 15-15,3-15 16,-3-18 0,0-8-16,0 5 15,6 7 1,-3-21-16,3-4 15,-3-11-15,0-6 16,0 6 0,0-6-16,3-15 15,-3-15 1,0-8-16,-3-4 16,0-8-16,0 0 15,-3-1 1,0 1-16,-3 2 15,3-2 1,0 0-16,3-4 16,3-5-1,0-3-15,3-3 16,0 0 0,3-3-16,0 2 15,6 1-15,6 3 16,5 3-1,4 8-15,3-2 16,5-3 0,10-3-16</inkml:trace>
  <inkml:trace contextRef="#ctx0" brushRef="#br0" timeOffset="212361.12">26427 10244 0,'0'0'0,"0"0"0,0 0 0,0 0 15,0 0-15,0 0 16,0 0-1,0 0-15,6-27 16,5 21 0,10 6-16,9-6 15,14 6-15,18 0 16,6-5 0,-5-1-16,-7 6 15,-3-6 1,-3 0-16,-5-3 15,-7 3-15,-8 6 16,-6-6 0,-10 6-16,-5-6 15,-3 6 1,-3-3-16,-3 0 16,0-3-1,-3-3-15,-3-2 16,-3-4-1,-2-3-15,-4 6 16,3 0-16,3 3 16,3 4-1,3 5-15,3 0 16,3 0 0,3 0-16,3 0 15,-9 0-15,35 5 16,-11 1-1,-3 0-15,0 0 16,-7-3 0,-8 3-16,-3 0 15,-3-6 1,0 0-16,-26 39 16,5 5-16,12 15 15,12 9 1</inkml:trace>
  <inkml:trace contextRef="#ctx0" brushRef="#br0" timeOffset="213057.93">27300 11259 0,'0'0'0,"0"0"0,0 0 16,12-33 0,-9 22-16,0 5 15,-3 0-15,0 0 16,0 0-1,0 0-15,0 3 16,0-3 0,0 6-16,0-6 15,0 6 1,0-6-16,0 6 16,0-3-16,0 0 15,0 3 1,0 0-16,0 0 15,0 0 1,0 0-16,0 0 16,0 0-16,0 0 15</inkml:trace>
  <inkml:trace contextRef="#ctx0" brushRef="#br0" timeOffset="-209234.45">15752 4053 0,'0'0'0,"0"0"0,0 0 0,0 0 0,0 0 16,0 0-16,0 0 16,0 0-1,0 0-15,0 0 16,47 23 0,-17-14-16,-1 6 15,-2-3 1,0 6-16,-4-6 15,-2 2-15,0 7 16,-3-3 0,-7 0-16,-2-1 15,-9-2 1,-6 18-16,-11 5 16,-16 24-1,-11 3-15,-4-5 16,4-7-16,2-12 15,4-5 1,8-7-16,7-11 16,8 0-1,6-6-15,3-6 16,3-3 0,3 3-16,0 0 15,3-1-15,9 4 16,9 3-1,8-6-15,1 0 16,-1 0 0,-2 0-16,-3 0 15,-4-6 1,-5 6-16,0-6 16,-3 6-16,0-6 15,0 3 1,8 2-16,10 1 15</inkml:trace>
  <inkml:trace contextRef="#ctx0" brushRef="#br0" timeOffset="-208652.51">15944 5515 0,'0'0'0,"0"0"15,0 0-15,0 0 16,0 0-1,0 0-15,12 53 16,-6-9 0,0 19-16,-3-4 15,0 0-15,0-6 16,15 24 0,14 27-16</inkml:trace>
  <inkml:trace contextRef="#ctx0" brushRef="#br0" timeOffset="-207604.45">16492 4085 0,'0'0'0,"0"0"15,0 0-15,0 0 16,0 0-1,0 0-15,0 0 16,0 0 0,71 6-16,-6-12 15,6 0-15,-3 6 16,-15 0 0,-11 6-16,-10 0 15,-5 9 1,-6-9-16,-6 6 15,-1-6 1,-2 6-16,-3-6 16,0 2-16,-3 13 15,0-3 1,0 11-16,3 19 16,5 23-1,1 29-15,-6 7 16,3 5-1,6 13-15,-3 11 16,-9-3-16,-6 0 16,2-8-1,-2-13-15,-5 3 16,2-11 0,0-15-16,3-18 15,0-15-15,0 6 16,0-14-1,-3-13-15,0-2 16,3-7 0,-3-5-16,0-9 15,3 3 1,0-7-16,0 1 16,-3-3-1,-6 15-15,-24 9 16,-118 73-16,-186 163 15,-30 36 1</inkml:trace>
  <inkml:trace contextRef="#ctx0" brushRef="#br0" timeOffset="-206493.66">17732 5237 0,'0'0'0,"0"0"16,0 0-16,0 0 15,-18 41-15,-8 24 16,-22 39-1</inkml:trace>
  <inkml:trace contextRef="#ctx0" brushRef="#br0" timeOffset="-205514.5">18413 4674 0,'0'0'0,"0"0"16,0 0-16,0 0 15,0 0-15,-12-32 16,15 29-1,0 3-15,0 0 16,-3 0 0,0 0-16,0 0 15,9 97-15,-9-34 16,0 22 0,3 4-16,6-6 15,6-21 1,2-14-16,7-13 15,12-11 1,-1-12-16,1-12 16,-1-6-16,4-21 15,11-29 1,-3-3-16,-5 5 16,-4-2-1,-5 18-15,-4-13 16,1 1-1,-3-9-15,-4-6 16,-5 3-16,-3 23 16,-6 1-1,-3 17-15,0 3 16,3 6 0,5 6-16,4 6 15</inkml:trace>
  <inkml:trace contextRef="#ctx0" brushRef="#br0" timeOffset="-203338.72">19257 5166 0,'0'0'0,"0"0"16,0 0-16,0 0 16,0 0-1,0 0-15,0 0 16,-30-18-1,24 9-15,0 3 16,0 0-16,-2 0 16,2 6-1,0-3-15,3 3 16,0-6 0,3 6-16,0-6 15,0 6 1,0 0-16,0 0 15,0 0-15,0 0 16,0 0 0,62 27-16,-41-6 15,-1-4 1,-5 1-16,-6-3 16,-6-3-16,-9 15 15,-6-4 1,-8 4-16,-7 11 15,-3-14 1,4-3-16,8-1 16,3-8-1,6-6-15,6 0 16,3 0 0,6 0-16,6 6 15,6-9-15,3 9 16,2-4-1,4-2-15,17 0 16,15 12 0</inkml:trace>
  <inkml:trace contextRef="#ctx0" brushRef="#br0" timeOffset="-202387.56">18280 4148 0,'0'0'0,"0"0"0,0 0 15,0 0 1,-18-30-16,24 30 16,9-6-16,14 0 15,22 0 1,32-3-16,14 3 15,7 0 1,-9 3-16,-12 3 16,-9-5-1,-3 5-15,-9-12 16,-6 0 0,-9-6-16,-8-3 15,-9 1-15,-13 8 16,-8 0-1,-6 0-15,-3 6 16,-3-9 0,-3 10-16,-6-7 15,-2 3 1,-4-3-16,0 6 16,0-6-16,4 6 15,-1 0 1,0 0-16,3-2 15,3 2 1,0 6-16,3-6 16,3 6-16,3 0 15,6 0 1,6 0-16,6 6 16,9 0-1,2 2-15,4 4 16,-1 6-1,1 0-15,-4 3 16,-5 5-16,-6-2 16,-9 3-1,-9-1-15,-9 10 16,-12 11 0,-14 3-16,-25 27 15,-19 18-15</inkml:trace>
  <inkml:trace contextRef="#ctx0" brushRef="#br0" timeOffset="-201855.66">19692 4787 0,'0'0'0,"0"0"16,36 0-16,8 0 15,36-6 1,6 6-16,-9 0 16,-21 0-1,-18 6-15,-8 0 16,-9 3-16,-4 2 15</inkml:trace>
  <inkml:trace contextRef="#ctx0" brushRef="#br0" timeOffset="-201635.57">19553 5056 0,'0'0'0,"0"0"15,0 0-15,0 0 16,0 0 0,0 0-16,0 0 15,74-21 1,-15 15-16,12 1 16,9-1-16,24-6 15,17-15 1</inkml:trace>
  <inkml:trace contextRef="#ctx0" brushRef="#br0" timeOffset="-200755.58">20900 4017 0,'0'0'0,"0"0"0,0 0 15,-48-35 1,19 23-16,-4-6 16,1 6-1,-1-2-15,4 8 16,5 0-16,3 3 15,3-3 1,7 0-16,2 6 16,0-6-1,3 6-15,3 0 16,0 0-16,0 6 16,0 6-1,-3 35-15,-3 60 16,0 58-1,9 60-15,3 18 16,6 20 0,3-35-16,-9-21 15,9-11 1,-6-36-16,-9-1 16,9-17-16,0-32 15,-3-39 1,0-21-16,-3-14 15,0-16 1,0 1-16,0-9 16,0-6-1,0 0-15,-3 3 16,0-3 0,-3 0-16,0-1 15,0 7-15,0-3 16,3-3-1,3 0-15,3 0 16,3 6-16,6 0 16,2-1-1,7 4-15,3 0 16,5 3 0,1-6-16,12-6 15,17-12 1</inkml:trace>
  <inkml:trace contextRef="#ctx0" brushRef="#br0" timeOffset="-198287.39">21483 3911 0,'0'0'0,"0"0"16,0 0-16,0 0 16,0 0-1,-30-30-15,27 30 16,0-6-1,0 6-15,1-6 16,-1 6 0,3-6-16,0 6 15,0 0-15,0 0 16,0 0 0,0 0-16,0 0 15,0 0 1,0 0-16,0 0 15,0 0 1,0 0-16,0 0 16,0 0-16,0 0 15,53 30 1,-41-9-16,0 17 16,-1 7-1,1 11-15,0-9 16,-3 1-1,0-1-15,0-12 16,-3 1-16,0-12 16,-4-7-1,1-2-15,0 12 16,3 20 0</inkml:trace>
  <inkml:trace contextRef="#ctx0" brushRef="#br0" timeOffset="-196702.56">21524 5580 0,'0'0'0,"0"0"16,0 0-16,0 0 15,0 0 1,42-39-16,-21 33 16,-1 1-1,-2 5-15,-3 5 16,-3 22 0,-6 9-16,-9 5 15,-9 15-15,-9 6 16,-11-8-1,-7-16-15,-2-5 16,5-16 0,6 1-16,7-12 15,8-3-15,3 3 16,6 0 0,3-6-16,3 0 15,3 0 1,6 0-16,9 6 15,11-6 1,4 9-16,0 3 16,-4 5-1,-5 4-15,-6 3 16,-7 2 0,-11 7-16,-11 2 15,-28 13-15,-20 8 16,-6 3-1,3-14-15,14-16 16,28-14-16,11-9 16</inkml:trace>
  <inkml:trace contextRef="#ctx0" brushRef="#br0" timeOffset="-195605.89">22022 4003 0,'0'0'0,"0"0"0,0 0 15,0 0-15,62 14 16,-15-8-1,1 6-15,-4-6 16,-8 6-16,-10-6 16,-8 0-1,-6 0-15,-3-1 16,-3-2 0,-3-3-16,0 6 15,-1-6 1,-2 6-16,0-6 15,0 9 1,0 3-16,0 0 16,0 17-16,3 25 15,3 29 1,0 23-16,-3 12 16,0-5-1,0-4-15,3 25 16,-3-10-1,-3-12-15,9-8 16,6-6-16,0-10 16,-4-11-1,-5-9-15,-3 3 16,-6 3 0,0-8-16,0-7 15,0 6-15,-3-9 16,-2 6-1,-4-3-15,0-2 16,0-7 0,3-12-16,0-5 15,3-12 1,3-1-16,0-5 16,-2-6-16,-4 6 15,-9-3 1,-29 17-16,-39 19 15</inkml:trace>
  <inkml:trace contextRef="#ctx0" brushRef="#br0" timeOffset="-191023.19">24985 12046 0,'0'0'0,"0"0"0,0 0 0,0 0 0,0 0 16,0 0 0,0 0-16,0 0 15,0 0-15,-21-32 16,18 32 0,0-6-16,3 6 15,-3 0 1,3 0-16,0 0 15,0 0-15,0 0 16,0 0 0,-3 0-16,0 0 15,3 0 1,0 0-16,0 0 16,0 0-1,0 0-15,0 0 16,0 0-1,0 0-15,0 0 16,0 0-16,-2 71 16,-1-59-1,0-1-15,3 1 16,0-3 0,0-3-16,0 0 15</inkml:trace>
  <inkml:trace contextRef="#ctx0" brushRef="#br0" timeOffset="-188688.84">25201 12940 0,'0'0'0,"0"0"0,0 0 15,0 0 1,-24-33-16,21 33 16,1-5-1,-4 5-15,0 0 16,6 0 0,-30 32-16,0 7 15,-5 17 1,2 3-16,1-9 15,8-5 1,15-16-16,15-5 16,12 6-16</inkml:trace>
  <inkml:trace contextRef="#ctx0" brushRef="#br0" timeOffset="-187758.6">26684 13337 0,'0'0'0,"0"0"0,0 0 15,-15-33 1,12 27-16,3 3 15,0 0 1,0 0-16,3 0 16,0 3-1,0 0-15,0 0 16,-3 0 0,0 0-16,0 0 15,0 0-15,0 0 16,-59 89-1,35-53-15,10-10 16,8-5 0,6-9-16,6 3 15,8-7-15,10-5 16,12-6 0,17-11-16,21-1 15,12 3 1</inkml:trace>
  <inkml:trace contextRef="#ctx0" brushRef="#br0" timeOffset="-187190.57">27868 11753 0,'0'0'0,"0"0"0,0 0 16,0 0-1,0 0-15,0 0 16,3 30-1,-6 35-15,-11 68 16,-19 71 0,-3 15-16,4-3 15</inkml:trace>
  <inkml:trace contextRef="#ctx0" brushRef="#br0" timeOffset="-187016.57">27874 12999 0,'0'0'0,"0"0"16,0 0-1,0 0-15</inkml:trace>
  <inkml:trace contextRef="#ctx0" brushRef="#br0" timeOffset="-186570.86">27732 12786 0,'0'0'0,"0"0"15,0 0-15,-35-24 16,26 18 0,3-2-16,0 2 15,3 0-15,3 6 16,0 0-1,0 0-15,0 0 16,68-21 0,-47 21-16,-1 3 15,-2 0 1,-6 3-16,-6 0 16,-3 3-16,-3-9 15,-12 29 1,-3-8-16,1-3 15,2-3 1,6-4-16,3-2 16,6-3-16,6 0 15,2 0 1,10 0-16,9 3 16,8 9-1,-2 11-15,-7-2 16,-11-6-1,-12 2-15,-12 4 16,-32 44 0,-51 56-16</inkml:trace>
  <inkml:trace contextRef="#ctx0" brushRef="#br0" timeOffset="-185524.52">23295 10939 0,'0'0'0,"0"0"0,0 0 16,0 0-1,0 0-15,0 0 16,0 0 0,-30-11-16,27 11 15,0 0-15,0 0 16,0 0-1,0 0-15,0 0 16,0 5 0,-3 7-16,-2 15 15,-7 17 1,-3 21-16,3 30 16,6 26-16</inkml:trace>
  <inkml:trace contextRef="#ctx0" brushRef="#br0" timeOffset="-184904.74">23342 10146 0,'0'0'0,"0"0"15,-35-38-15,26 29 16,0 0-1,0-3-15,3 6 16,0 0 0,3 0-16,0 3 15,3-2-15,3 5 16,12-6 0,17-6-1</inkml:trace>
  <inkml:trace contextRef="#ctx0" brushRef="#br0" timeOffset="-184170.75">22188 9738 0,'0'0'0,"0"0"0,0 0 16,0 0-1,0 0-15,0 0 16,0 0-16,44-27 16,15 21-1,15 0-15,-12 3 16,-8 3-1,-10 6-15,-8 6 16,-13 18 0,-11 5-16,-15 4 15,-15 5 1,-20 4-16,-4-10 16,10-11-16,8-13 15,9-2 1,6-6-16,4 3 15,2-6 1,3 0-16,3 3 16,11 6-16,16 0 15,29 11 1,30 1-16</inkml:trace>
  <inkml:trace contextRef="#ctx0" brushRef="#br0" timeOffset="-183385.57">23496 8862 0,'0'0'0,"0"0"0</inkml:trace>
  <inkml:trace contextRef="#ctx0" brushRef="#br0" timeOffset="-182530.38">23413 9093 0,'0'0'0,"0"0"0,0 0 16,0 0-1,0 0-15,-38 26 16,11 69 0,-6 59-16</inkml:trace>
  <inkml:trace contextRef="#ctx0" brushRef="#br0" timeOffset="-182008.64">22350 9270 0,'0'0'0,"0"0"0,0 0 15,0 0-15,0 0 16,48 0-1,-7 0-15,24 0 16,18 3 0,21-3-16,14 0 15,-5-6 1,-16-3-16,-20 6 16,-12 6-16,-8 3 15</inkml:trace>
  <inkml:trace contextRef="#ctx0" brushRef="#br0" timeOffset="-181257.97">21918 9075 0,'0'0'0,"0"0"0,0 0 16,0 0-1,0 0-15,0 0 16,0 0-16,0 0 15,0 0 1,36 0-16,-10 6 16,4 6-1,-3 0-15,-7-4 16,-8 4 0,-3 0-16,-6 3 15,-3-15-15,-15 44 16,-6-17-1,1-3-15,2-4 16,3-8 0,3 3-16,6-6 15,3-3 1,3-3-16,3 3 16,9 8-16,9 4 15,6 6 1,2 3-16,1 5 15,-4 7 1,-8-7-16,-9-8 16,-9-1-1,-9-8-15,-26 12 16,-36 2 0,-21-2-16,-15 26 15,-5 18 1</inkml:trace>
  <inkml:trace contextRef="#ctx0" brushRef="#br0" timeOffset="-178831.59">23324 10173 0,'0'0'0,"0"0"0,-32 0 16,26 6 0,3-3-16,0 0 15,3 0 1,0-3-16,0 0 15,0 0-15,0 0 16,83 12 0</inkml:trace>
  <inkml:trace contextRef="#ctx0" brushRef="#br0" timeOffset="-178298.97">23253 10265 0,'0'0'0,"-29"-15"0,20 15 16,3-6-1,3 6-15,3-6 16,0 6-1,0 0-15,0 0 16,0 0 0,74-47-16,-45 38 15,10 0-15,8 3 16</inkml:trace>
  <inkml:trace contextRef="#ctx0" brushRef="#br0" timeOffset="-177572.94">23398 11176 0,'0'0'0,"-35"-18"0,20 7 16,3 2-16,3-3 16,0 6-1,0 3-15,1-3 16,-4 0-1,-3 3-15,0 0 16,-3-3 0,4 6-16,2-6 15,0 6-15,3-6 16,3 6 0,0-3-16,3 3 15,0 0 1,3 0-16,0 0 15,0 0 1,0 0-16,0 0 16,74 3-16</inkml:trace>
  <inkml:trace contextRef="#ctx0" brushRef="#br0" timeOffset="-171677.07">26498 13325 0,'0'0'0,"0"0"0,0 0 0,0-33 0,6 12 15,3 4 1,2-10-16,7 6 16,3-2-1,3 8-15,-1 3 16,1 0 0,-3 12-16,-4 0 15,1 6-15,3 6 16,-3 3-1,-1 11-15,-5-2 16,-3 3 0,-3 5-16,-6-2 15,-12 8 1,-11 13-16,-10-4 16,-6-6-16,-2-5 15,0-6 1,2-10-16,7 1 15,2-9 1,6-6-16,4 0 16,2 0-1,3-1-15,6-2 16,3 0-16,3 0 16,3 0-1,3 0-15,6-3 16,9 0-1,11 0-15,13 0 16,11 0 0,9 0-16,3 0 15,6-6-15,1-3 16</inkml:trace>
  <inkml:trace contextRef="#ctx0" brushRef="#br0" timeOffset="-168021.99">24893 9179 0,'0'0'0,"0"0"0,0 0 0,0 0 0,0 0 15,0 0 1,0 0-16,0 0 16,0 0-16,0 0 15,0 0 1,0 0-16,0 0 16,12 50-1</inkml:trace>
  <inkml:trace contextRef="#ctx0" brushRef="#br0" timeOffset="-167811.59">24929 9457 0,'0'0'0,"0"0"16,0 0-16,0 0 16,0 0-1,23 41-15,-14-23 16,-3 3 0,0-4-16,0 4 15,-3-6 1,-3-6-16,0 12 15,-3 2-15,0 10 16,-3 5 0,-3 7-16,-3 5 15</inkml:trace>
  <inkml:trace contextRef="#ctx0" brushRef="#br0" timeOffset="-167668.02">24893 10129 0,'0'0'0,"0"0"0,0 0 16,-3 32-1,-3 1-15,-5 23 16,-4 21-16</inkml:trace>
  <inkml:trace contextRef="#ctx0" brushRef="#br0" timeOffset="-167544.55">24852 10661 0,'0'0'0,"0"0"0,0 0 16,0 0 0,0 0-16,15 51 15,5-10-15,7 12 16</inkml:trace>
  <inkml:trace contextRef="#ctx0" brushRef="#br0" timeOffset="-167324.46">24973 11170 0,'0'0'0,"0"0"0,0 0 16,-12 59-16,6-11 15,3 11 1,3-3-16,6-3 16,0-2-1,0-7-15,0 6 16,0 4-1,3 29-15,-3 5 16,-3-17-16,0-5 16,0-13-1</inkml:trace>
  <inkml:trace contextRef="#ctx0" brushRef="#br0" timeOffset="-165945.66">25032 9146 0,'0'0'0,"0"0"16,0 0-16,0 0 15,0 0 1,0 0-16,0 0 16,0 0-1,0 0-15,-14-33 16,11 33-16,0-5 15,0 5 1,0 0-16,3 0 16,0 0-1,0 0-15,-39 79 16,19-31 0,-4 2-16,-9 6 15,4-8 1,2 2-16,3-6 15,1-5-15,2-1 16,0 1 0,-2 5-16,-4 18 15,6-8 1,0-4-16,1 3 16,-1-5-1,0-4-15,1-3 16,-4 10-16,-6-1 15,1 0 1,-1-2-16,3-4 16,-2 6-1,-1 1-15,4-4 16,-1 0 0,3 1-16,4-4 15,-1-5-15,0-1 16,-3 6-1,1 16-15,-4-4 16,3-6 0,4 0-16,2-8 15,3-4-15,-3 4 16,1-1 0,-4 1-16,0 2 15,0 3 1,1-2-16,-4-1 15,0-5-15,-2 5 16,-4 6 0,3-5-16,7-13 15,2 1 1,3-4-16,3-8 16,0 6-1,1-4-15,-1-2 16,0 0-16,-3-3 15,3 8 1,-2-2-16,2 9 16,0-1-1,0 4-15,0 2 16,0 1 0,3-1-16,-2 0 15,-1-2-15,0-6 16,-3 2-1,0 1-15,0-7 16,4-8 0,11-12-16,3-6 15</inkml:trace>
  <inkml:trace contextRef="#ctx0" brushRef="#br0" timeOffset="-164909.08">24571 9572 0,'0'0'0,"0"0"15,0 0-15,0 0 16,0 0 0,0 0-16,0 0 15,0 0-15,23-56 16,13 12-1,11-10-15,9-2 16,-5 6 0,-4 5-16,-11 13 15,-10 5 1,-8 9-16,-6 10 16,-3-1-16,0 0 15,2 3 1,1 0-16,0 0 15,-3 0 1,0 0-16,-3 3 16,0-3-1,-3 6-15,0 0 16,0 0-16,0 0 16,0 0-1,-1 0-15,1 0 16,0 6-1,0 0-15,3 3 16,0 9-16,-3 8 16,3 13-1,-3 2-15,0 1 16,-3-4 0,0 7-1,0-7-15,0 1 16,-3-1-16,0 0 15,-3 4 1,-6 5-16,3-8 16,1-1-16,2-11 15,3-9 1,3-4-16,3 1 16</inkml:trace>
  <inkml:trace contextRef="#ctx0" brushRef="#br0" timeOffset="-163661.84">23943 8634 0,'0'0'0,"0"0"0,6-38 15,0 26 1,0-3-16,0-3 15,0 6 1,2-2-16,1 2 16,0 3-1,-3 0-15,0 3 16,-3 3 0,0 3-16,-3 0 15,0 0-15,0 0 16,0 0-1,12 71-15,-12-38 16,3-1 0,0 7-16,3-1 15,-3-2-15,0-10 16,3 1 0,-1 2-16,1-8 15,0 6 1,3-9-16,6 5 15,3-8 1,2 3-16,1-9 16,0-9-1,3 0-15,2-9 16,1-9-16,5-3 16,1-14-1,-6-7-15,-4-2 16,-5 3-1,-6 8-15,-6 0 16,-3 10 0,-3-1-16,0-5 15,-3-1-15,3-3 16,3 1 0,0-7-16,3 7 15,3 5 1,2 3-16,1 4 15,3 8 1,0 0-16,3 3 16,2-3-16,4 6 15,-3 6 1,2 6-16,7 15 16</inkml:trace>
  <inkml:trace contextRef="#ctx0" brushRef="#br0" timeOffset="-162964.28">24553 8776 0,'0'0'0,"0"0"0,0 0 16,0 0-16,0 0 16,0 0-1,0 0-15,0 0 16,3-30-1,3 28-15,3 2 16,-9 0-16,23 5 16,-11-5-1,-3 6-15,0 0 16,-6 6 0,-3 0-16,0-12 15,-9 32 1,0-11-16,0-3 15,0-3-15,0-3 16,3-4 0,4-2-16,-1 0 15,3-3 1,0 0-16,3 3 16,-1 0-1,4 0-15,3 0 16,6 3-16,6-3 15,17 17 1,19 10 0</inkml:trace>
  <inkml:trace contextRef="#ctx0" brushRef="#br0" timeOffset="-161442.48">23893 8181 0,'0'0'15,"-24"-32"-15,12 17 0,0-3 16,3 6-1,6 6-15,3 0 16,3 1 0,15-4-16,18-3 15,14 0 1,15 0-16,6-3 16,24 6-1,-3 1-15,-21 2 16,-18 3-16,-17-3 15,-10 6 1,-11 0-16,-6 0 16,-3-6-1,-6 6-15,0-6 16,-6 3 0,-9-9-16,-9-6 15,-8 1-15,-1 2 16,4 3-1,8 3-15,6 3 16,6 6 0,6 3-16,3 0 15,0-3-15,0 0 16,74 42 0,-29-25-16,-7-2 15,-5-3 1,-13 0-16,-11-6 15,-9 3 1,-17 8-16,-46 34 16,-25 37-16,-13 22 15</inkml:trace>
  <inkml:trace contextRef="#ctx0" brushRef="#br0" timeOffset="-156310.87">14215 8172 0,'0'0'0,"0"0"0,15-32 0,3 20 0,3 0 16,-1 0-1,-2 9-15,-3 0 16,-3 3 0,-3 0-16,-3 3 15,-3 0-15,-3-3 16,-12 45 0,-9 5-16,-12 15 15,-2 9 1,5-3-16,7-12 15,5-14 1,6-13-16,6-5 16,6-9-16,0-7 15,6-2 1,6-3-16,6-3 16,11-6-1,13-6-15,8-14 16,6-10-1,-2-11-15,-1-12 16,0-13-16,-8 1 16,-13 18-1,-8 12-15,-9 11 16,-4 9 0,-2 3-16,0 4 15,0-1-15,0 0 16,0-3-1,0 9 1,-3-3-16,-3 3 16,0 3-16,-3 3 15,0 3 1,0 3-16,0-6 16,-12 71-1,0-11-15,3-1 16,3-12-16,3-8 15,3-13 1,3-5-16,9-3 16,15-1-1,11-8-15</inkml:trace>
  <inkml:trace contextRef="#ctx0" brushRef="#br0" timeOffset="-155935.56">15423 8048 0,'0'0'0,"0"0"0,0 0 16,0 0-16,0 0 15,0 0 1,0 0-16,0 0 16,0 0-1,36 0-15,-16-3 16,4 0-16,6-6 15,-4 3 1,-2 0 0,-6 12-16,0 0 15,-1 12-15</inkml:trace>
  <inkml:trace contextRef="#ctx0" brushRef="#br0" timeOffset="-155630.01">15533 8232 0,'0'0'0,"0"0"0,0 0 16,0 0-16,-30 0 15,27 0 1,0 0-16,0 0 16,0 0-1,3 0-15,0 0 16,0 0-16,0 0 15,0 0 1,0 0-16,83 0 16,-41 5-1,-4-5-15,-5 6 16,-7-6-16,-8 0 16,-3-6-1,0-5-15,2-1 16</inkml:trace>
  <inkml:trace contextRef="#ctx0" brushRef="#br0" timeOffset="-154974.57">16670 7317 0,'0'0'0,"0"0"16,0 0-16,0 0 16,0 0-1,0 0-15,0 0 16,0 0-1,0 0-15,-33 0 16,15 3-16,0 0 16,4 0-1,2 3-15,0 0 16,3 14 0,0 10-16,-3 53 15,0 77-15,7 53 16,2 59-1,9-11-15,-6 14 16,-6-62 0,-3-12-16,-6-26 15,-3-39 1,-3-30-16,-5 1 16,-7-9-16,1-21 15,8-21 1,6-21-16,9-17 15,6 0 1,3-9-16,6 0 16,6-1-1,9 4-15,6 3 16,5-3-16,-2 6 16,-1-7-1,-5-2-15,-3-3 16,-4-6-1,22-32-15,23-36 16</inkml:trace>
  <inkml:trace contextRef="#ctx0" brushRef="#br0" timeOffset="-151880.28">17244 7249 0,'0'0'0,"0"0"0,0 0 0,38 12 0,-17-6 16,3 12-16,-1-4 16,-5 7-1,-3 3-15,-6 2 16,-6 4-1,-6-3-15,-9 11 16,-12 12 0,-8 1-16,-7-7 15,1-5-15,5-7 16,1-5 0,2-1-16,9-8 15,7 0 1,5-9-16,6 3 15,6-7 1,11 4-16,22 3 16,14 0-16,7 0 15,-4-3 1,-9-6-16,1-3 16,2 0-1,3-3-15</inkml:trace>
  <inkml:trace contextRef="#ctx0" brushRef="#br0" timeOffset="-151617.13">17830 7504 0,'0'0'0,"0"0"0,0 0 15,0 0-15,0 0 16,0 0 0,0 0-16,35-15 15,-14 9 1,3 3-16,5-6 16,1 3-1,-3 0-15,-4 6 16,-2 0-16</inkml:trace>
  <inkml:trace contextRef="#ctx0" brushRef="#br0" timeOffset="-151396.52">17931 7299 0,'0'0'0,"0"0"0,0 0 15,0 0-15,0 39 16,0-1 0,-6 30-16,-3 18 15,0-3-15,6-15 16,9-3 0,9 6-1</inkml:trace>
  <inkml:trace contextRef="#ctx0" brushRef="#br0" timeOffset="-151144.8">18718 7202 0,'0'0'0,"0"0"16,0 0-16,0 0 16,0 0-1,0 0-15,0 97 16,-15 63 0,0 74-16,4 23 15</inkml:trace>
  <inkml:trace contextRef="#ctx0" brushRef="#br0" timeOffset="-150443.52">17117 8755 0,'0'0'0,"0"0"16,0 0-16,0 0 15,0 0-15,0 0 16,2 30-1,-10 74-15,-10 61 16,3 1 0,18-12-16,9-6 15</inkml:trace>
  <inkml:trace contextRef="#ctx0" brushRef="#br0" timeOffset="-150028.33">17578 9087 0,'0'0'0,"0"0"0,30-6 15,8 6-15,19-6 16,5 12 0,0 0-16,-3 3 15,-3 3 1,-5-7-16,-7 7 16,-2 6-1</inkml:trace>
  <inkml:trace contextRef="#ctx0" brushRef="#br0" timeOffset="-149847.59">18067 8717 0,'0'0'0,"0"0"0,0 0 16,0 0 0,-15 71-16,0 32 15,-9 48 1,1 3-16,14-15 15,12-17-15</inkml:trace>
  <inkml:trace contextRef="#ctx0" brushRef="#br0" timeOffset="-149279.03">18529 8773 0,'0'0'0,"0"0"0,0 0 15,0 0-15,0 0 16,0 0-1,0 0-15,38 0 16,-11 27 0,5 5-16,-5 1 15,-6 2-15,-10-2 16,-8-1 0,-11 1-16,-10 5 15,-9-5 1,1 3-16,2-16 15,6-8-15,6-3 16,3-3 0,3-6-16,3 6 15,0-6 1,3 6-16,3 0 16,9 6-16,12 2 15,14 19 1,7 11-16,-4-5 15,-8 5 1,-9-5-16,-16-4 16,-8 1-1,-17 8-15,-31 21 16,-11-3 0,-3-6-16</inkml:trace>
  <inkml:trace contextRef="#ctx0" brushRef="#br0" timeOffset="-148431">18958 7107 0,'0'0'0,"0"0"0,29 6 16,7 3-16,8-3 16,-2-3-1,-4 0-15,-5-3 16,-9 0-16,-7 0 15,-2 0 1,-6 0-16,0 0 16,-3 5-1,0 1-15,3 12 16,-1 21 0,4 20-16,0 24 15,3 56-15,3 29 16,-1-2-1,1 44-15,-3 6 16,3 3 0,-9 3-16,-3-35 15,2 5 1,-5-32-16,-6-39 16,-2-32-16,-1-12 15,-3-6 1,-9-9-16,-15 9 15,-11-12 1,-39 4-16,-23-4 16,26-24-1,17-14-15</inkml:trace>
  <inkml:trace contextRef="#ctx0" brushRef="#br0" timeOffset="-147963.4">19458 8341 0,'0'0'0,"0"0"16,0 0-16,0 0 16,0 0-1,33-33-15,8 28 16,1 2-16,5 3 16,0 3-1,-5-3-15,-4 5 16,1-5-1,-1 12-15,4 6 16</inkml:trace>
  <inkml:trace contextRef="#ctx0" brushRef="#br0" timeOffset="-147731.5">19612 8678 0,'0'0'0,"0"0"0,0 0 16,0 0-16,3-26 15,15 14 1,14 0-16,10-3 16,5 3-1,3 1-15,4-1 16,11-3-1,3-3-15</inkml:trace>
  <inkml:trace contextRef="#ctx0" brushRef="#br0" timeOffset="-147131.71">20468 7074 0,'0'0'0,"0"0"16,0 0-16,0 0 15,0 0 1,0 0-16,0 0 16,-30-11-1,6 5-15,-2 0 16,5-3 0,6 3-16,3 0 15,6 6-15,0 6 16,3 6-1,1 35-15,-1 57 16,6 115 0,-6 91-16,0 105 15,6-33-15,5-87 16,10-34 0,0-63-16,-6-53 15,0-18 1,-9 4-16,-6-22 15,0-20 1,0-27-16,3-20 16,0-13-1,3-8-15,3-3 16,2-1-16,1-8 16,9-9-1,12-9-15</inkml:trace>
  <inkml:trace contextRef="#ctx0" brushRef="#br0" timeOffset="-146396.63">20826 7113 0,'0'0'0,"0"0"15,0 0-15,0 0 16,0 0-1,53 0-15,-17 0 16,5 12 0,0 2-16,-2 22 15,-15 5 1,-21 4-16,-21 11 16,-15 3-1,-2-8-15,-1-13 16,7-8-16,5-16 15,6 1 1,6-6-16,3-3 16,4-3-16,2 3 15,3-6 1,3 6-16,2-6 16,13 12-1,15 2-15,11 10 16,7 3-1,-1 5-15,-9 7 16,-14-4-16,-12 1 16,-15-4-1,-36 22-15,-38 17 16,-29 14 0,11 4-16,9 6 15</inkml:trace>
  <inkml:trace contextRef="#ctx0" brushRef="#br0" timeOffset="-145663.84">20915 8921 0,'0'0'0,"0"0"0,0 0 15,0 0 1,0 0-16,0 0 16,0 0-1,0 0-15,0 0 16,0 0-1,-39 12-15,4 29 16,-7 13-16,-8 5 16,5-9-1,13-17-15,11-13 16,9-2 0,6-9-16,6-3 15,6 0 1,15 0-16,17 6 15,16 2-15,8-5 16,3 0 0,-9-9-16,-11 0 15,2-6 1,6 0-16</inkml:trace>
  <inkml:trace contextRef="#ctx0" brushRef="#br0" timeOffset="-145465.66">21042 8936 0,'0'0'16,"0"0"-16,0 0 0,0 0 16,0 0-1,-6 56-15,0 60 16,-15 67-1,9-23-15,12-24 16,3-18-16</inkml:trace>
  <inkml:trace contextRef="#ctx0" brushRef="#br0" timeOffset="-144562.25">21373 7036 0,'0'0'0,"0"0"0,0 0 16,0 0-16,0 0 15,0 0 1,48 3-16,-16 0 15,7 3 1,-1 0-16,1-3 16,-4 3-16,-2-1 15,-3 1 1,-10 3-16,-5 0 16,-3 6-1,-3 6-15,-3 8 16,-3 4-1,0 5-15,0 16 16,0 8 0,-1 15-16,-2 41 15,0-3-15,0 4 16,0-1 0,0 51-16,0-3 15,-2-18 1,2 14-16,-3-2 15,3-30-15,-3-17 16,3-1 0,-3-5-16,0-18 15,0-18 1,0-21-16,0-12 16,0-11-1,0 3-15,-3-10 16,-3 1-16,-6 3 15,-26 20 1,-42 15-16,-35 36 16,-1 3-1,10-12 1</inkml:trace>
  <inkml:trace contextRef="#ctx0" brushRef="#br0" timeOffset="-131518.13">28641 8169 0,'0'0'0,"0"0"0,0 0 0,0 0 15,38 3-15,-2 12 16,11 15 0,1-4-16,-13-5 15,-5-9 1,-6 3-16,-4-6 16,-2-6-1,0 2-15,0 1 16,2-6-16,4 6 15,6-6 1,8 6-16,6-6 16,4-6-1,11-6-15,12-8 16,9-10-16,3-5 16,12-10-1,-1-2-15,-8 3 16,-3-10-1,33-8-15,17-12 16,-3-18-16,-18 1 16,-8 26-1,-3 8-15,-27 19 16,-24 14 0,-20 21-16,-10 6 15</inkml:trace>
  <inkml:trace contextRef="#ctx0" brushRef="#br0" timeOffset="-126585.31">24784 17864 0,'0'0'0,"0"0"0,0 0 0,0 0 15,0 0-15,0 0 16,0 0 0,-12-32-16,15 26 15,3-6 1,3 6-16,2-6 15,4-2 1,6 2-16,6-3 16,-1 3-16,7-6 15,8-2 1,13-10-16,-1-2 16,12-7-1,18 1-15,3-1 16,-9 1-16,-12 11 15,-6 0 1,0-2-16,9 2 16,9 0-1,3-2-15,-9 2 16,-3-2 0,0-10-16,1 4 15,-4-1-15,3 4 16,-3-1-1,-3 3-15,-9 4 16,-2-1 0,-4 4-16,3-4 15,15-6 1,12 1-16,0 5 16,-9-2-1,-5 8-15,-4-9 16,6-5-16,3-7 15,-6 7 1,-8 5-16,-13 7 16,-14 8-1,-10 3-15,-8 3 16,-6 3-16,-3 0 16,-3 6-1,-9-6-15,-5-6 16,-13-2-1,-5-4-15,-4 9 16,6 0 0,7 3-16,8 3 15,3-3-15,6 6 16,3-6 0,4 6-16,2-6 15,2 6 1,10-2-16,12-4 15,17 0 1,10 0-16,-7 0 16,-5 6-16,-10 0 15,-2 0 1,-6 15-16,-7 2 16,-8 10-1,-12 9-15,-14 8 16,-19 3-16,1-8 15,11-16 1,9-8-16</inkml:trace>
  <inkml:trace contextRef="#ctx0" brushRef="#br0" timeOffset="-124952.56">27785 16441 0,'0'0'0,"0"0"0,0 0 16,0 0-16,0 0 15,21-33 1,-9 22-16,0 5 16,0 0-1,0 6-15,-12 0 16,23 12-16,-11 17 15,0 24 1,-9 24-16,-3 0 16,-3 3-1,3-9-15,3-12 16,3-8 0,3-13-16,5-5 15,4-4-15,0-14 16,-3-3-1,0-9-15,-1-3 16,1-9 0,0 3-16,6-17 15,2-16 1,4-20-16,-3-12 16,-9-6-16,-7 12 15,-5 20 1,-3 16-16,0 8 15,0 3 1,0 12-16,0-2 16,3 2-16,9-6 15,18 6 1,8-6-16,10 0 16,-1-3-1,-9 9-15,-5 1 16,-9 2-1,-9 6-15,2 14 16,-5 1-16,-6-3 16</inkml:trace>
  <inkml:trace contextRef="#ctx0" brushRef="#br0" timeOffset="-124786.86">28564 16793 0,'0'0'0,"0"0"15,-15 45-15,12-4 16,0 6 0,0-2-16,-3-1 15,0-11 1,4-4-16,2-14 16</inkml:trace>
  <inkml:trace contextRef="#ctx0" brushRef="#br0" timeOffset="-124119.15">27883 16216 0,'0'0'0,"0"0"16,0 0-16,0 0 15,-32-32 1,29 20-16,0 6 15,3 0 1,0 0-16,3 0 16,6-3-16,11-3 15,13 0 1,14 1-16,27-4 16,24 3-1,-3-9-15,-21 4 16,-15 8-16,-18 0 15,-11 0 1,-12 3-16,-7 0 16,-5 0-1,-3 0-15,-3 0 16,-3-3 0,-3-2-16,1 2 15,-1 0-15,3 0 16,3 3-1,0 0-15,3 6 16,5-6 0,4 6-16,6 0 15,3 0 1,2 6-16,-5 0 16,-9 6-1,-9-12-15,-41 130 16,-42 71-16</inkml:trace>
  <inkml:trace contextRef="#ctx0" brushRef="#br0" timeOffset="-122002.94">25601 14295 0,'0'0'0,"0"0"0,0 0 16,0 0-16,0 0 16,0 0-1,0 0-15,0 0 16,0 0-1,0 0-15,-30 3 16,21 12 0,-3 9-16,-5 20 15,-7 24-15,0 6 16,1 9 0,-4 3-16,0-12 15,4-3 1,-1 6-16,0 0 15,1-9 1,-4-3-16,6-9 16,3-2-16,1 8 15,-1 9 1,-3 15-16,3-4 16,4-5-1,-1-9-15,3 0 16,0-2-16,-3 11 15,1 5 1,2-5-16,0-12 16,0-2-1,3-7-15,-3-3 16,0 0 0,-5 4-16,-1 5 15,3-3 1,6 3-16,3-12 15,0-2-15,1-10 16,-1 7 0,0-7-16,0-2 15,0 2 1,0 3-16,0 1 16,-3 2-16,3-2 15,-3 8 1,0 3-16,1-2 15,-1-7 1,3 0-16,-3-5 16,0-4-1,3-2-15,-3 5 16,0 4-16,-3 2 16,-2 12-1,-1 1-15,0-7 16,3-9-1,3-8-15,3-9 16,1-7 0,2-5-16,0-3 15,0-3-15,0 0 16,3 0 0,0-3-16,0-3 15,0 0 1</inkml:trace>
  <inkml:trace contextRef="#ctx0" brushRef="#br0" timeOffset="-121252.24">25577 14458 0,'0'0'0,"0"0"0,6-35 16,0 14-16,-3 0 15,0 3 1,-3 1-16,0 8 16,-3 3-16,-3 3 15,-3 3 1,9 0-16,-86 30 16,0 23-1,1 15-15,13-3 16,25-21-1,15-14-15,11-15 16,9 0 0,9-10-16,3-5 15,0 0-15,0 0 16,47-65 0,-2 21-16,-4 6 15,-5 11 1,-7 3-16,-2 3 15,-6 10-15,-4 8 16,1 0 0,3 6-16,6 6 15,8 17 1,1 4-16,-1 2 16,-2 1-1,5 5-15,7 13 16</inkml:trace>
  <inkml:trace contextRef="#ctx0" brushRef="#br0" timeOffset="-120267.13">24337 13934 0,'0'0'0,"0"0"16,0 0-16,0 0 15,0 0-15,-36-23 16,18 11 0,1-3-16,5-3 15,3 9 1,3 1-16,3 2 16,3 3-1,0 3-15,0 0 16,0 0-16,0 0 15,0 0 1,15 77-16,-15-12 16,-3 9-1,0 0-15,3-18 16,0-6 0,6-11-16,0-13 15,0 1-15,3-9 16,2-6-1,4-7-15,6-5 16,12-11 0,8-4-16,9-21 15,4-11-15,-1-21 16,-9-15 0,-14 6-16,-12 15 15,-10 15 1,-5 17-16,-3 3 15,-3 13 1,1 2-16,-1 0 16,3 12-1,0 0-15,0 0 16,0 0-16,23 21 16,4 2-1</inkml:trace>
  <inkml:trace contextRef="#ctx0" brushRef="#br0" timeOffset="-119820.01">24727 14248 0,'0'0'0,"0"0"16,0 0-16,45-27 16,-10 19-16,-5 5 15,-6 3 1,-4 5-16,-5 10 15,-6 6 1,-9-3-16,-9 14 16,-12 7-1,-11 2-15,-1-2 16,7-7-16,8-11 16,6-3-1,6-6-15,3-4 16,3-2-1,3 3-15,9 0 16,9 0 0,20-3-16,15 6 15</inkml:trace>
  <inkml:trace contextRef="#ctx0" brushRef="#br0" timeOffset="-118518.37">24144 13496 0,'0'0'0,"0"0"0,0 0 15,0 0-15,45-17 16,-7 17 0,24 0-16,18 0 15,3-3 1,0-9-16,-6 0 16,-12-3-16,-15-3 15,-20 10 1,-12-1-16,-12 0 15,-6 3 1,0 6-16,0 0 16,-27-39-1,9 28-15,-2 2 16,2 0-16,3 0 16,3 9-1,6-6-15,3 6 16,3 0-1,0 0-15,0 0 16,0 0-16,0 0 16,0 0-1,0 0-15,60 44 16,-60-20 0,-18 35-16,-30 57 15</inkml:trace>
  <inkml:trace contextRef="#ctx0" brushRef="#br0" timeOffset="-116145.95">24799 17915 0,'0'0'0,"0"0"0,0 0 16,47-71-1</inkml:trace>
  <inkml:trace contextRef="#ctx0" brushRef="#br0" timeOffset="-113594.53">25278 17551 0,'0'0'0,"0"0"0,30-18 16</inkml:trace>
  <inkml:trace contextRef="#ctx0" brushRef="#br0" timeOffset="-113484.82">25781 17302 0,'0'0'0,"0"0"0,33-6 15,20-14-15</inkml:trace>
  <inkml:trace contextRef="#ctx0" brushRef="#br0" timeOffset="-113379.1">26282 17042 0,'0'0'0,"62"-9"0,-6-9 15,12-3 1</inkml:trace>
  <inkml:trace contextRef="#ctx0" brushRef="#br0" timeOffset="-112601.17">27430 16503 0,'0'0'0,"0"0"16,0 0-16,0 0 16,0 0-1,0 0-15,0 0 16,0 0-16,0 0 15,0 0 1,0 0-16,0 0 16,0 0-1,0 0-15,0 0 16,0 0 0,0 0-16,0 0 15,0 0-15,0 0 16,0 0-1,0 0-15,0 0 16,0 0 0,0 0-16,0 0 15,0 0 1,0 0-16,0 0 16,0 0-1,0 0-15,0 0 16,0 0-16,0 0 15,0 0 1,0 0-16,0 0 16,0 0-1,0 0-15,0 0 16,0 0 0,0 0-16,0 0 15,0 0-15,0 0 16,0 0-1,0 0-15</inkml:trace>
  <inkml:trace contextRef="#ctx0" brushRef="#br0" timeOffset="-110998.09">28203 13393 0,'0'0'0,"0"0"0,0 0 15,0 0-15,0 0 16,0 0-1,-12-36-15,9 21 16,0 10 0,0-1-16,0 0 15,0 3-15,0 3 16,0 0 0,0 0-16,3 0 15,0 0 1,0 0-16,0 0 15,-35 38 1,23-11-16,-3 11 16,-3 7-1,4 5-15,-4 0 16,0-2-16,0-4 16,4 0-1,2-11-15,3 0 16,3-10-1,3 4-15,0-3 16,3-10 0,-3 7-16,0-6 15,0 0-15,0 5 16,0-2 0,0 3-16,0-3 15,0 2 1,-3 4-16,0 3 15,-2 5-15,-1-8 16,3 3 0,0-1-16,3-8 15,0 9 1,0-4-16,-3 10 16,-3 5-1,0 7-15,0 5 16,1-3-16,-4-2 15,6-7 1,0-14-16,0 0 16,3-4-1,0 1-15,0 3 16,-3 2 0,-6 13-16,-6 5 15,1 9-15,-1-5 16</inkml:trace>
  <inkml:trace contextRef="#ctx0" brushRef="#br0" timeOffset="-110552.49">27706 15234 0,'0'0'0,"0"0"0,-12 38 16,9-17-16,0-4 15,-3 10 1,0 3-16,0-4 15,0-8 1,-3-3-16,3-3 16,3 5-1,-6 4-15,1 3 16,-1 3 0,0-1-16,3 1 15,3-4-15,0 1 16,3-9-1,0 3-15,0-4 16,0 4 0,-6 3-16,0 3 15,0 2-15,-3 7 16,3 5 0,0 1-16,-5 11 15,-1 15 1,-3-3-16,0-2 15,-3-4 1,4-12-16,2-5 16,3-13-16,6-8 15,3-6 1</inkml:trace>
  <inkml:trace contextRef="#ctx0" brushRef="#br0" timeOffset="-109887.79">28164 13354 0,'0'0'0,"0"0"16,0 0-16,0 0 15,0 0 1,0 0-16,0 0 15,-41-12-15,8 39 16,-17 23 0,-9 21-16,6-14 15,8-7 1,16-17-16,11-7 16,12-8-1,3 0-15</inkml:trace>
  <inkml:trace contextRef="#ctx0" brushRef="#br0" timeOffset="-109783.68">28188 13393 0,'0'0'0,"0"0"0</inkml:trace>
  <inkml:trace contextRef="#ctx0" brushRef="#br0" timeOffset="-109487.95">28203 13292 0,'0'0'0,"0"0"16,0 0-16,0 0 15,0 0-15,0 0 16,0 0 0,0 0-16,-33-12 15,27 12 1,3 0-16,0 0 15,1 0 1,-1 0-16,0 0 16,0 3-16,0 3 15,0 9 1,3 18-16,3 23 16,3 15-1,11 24-15,16 20 16,11 27-16</inkml:trace>
  <inkml:trace contextRef="#ctx0" brushRef="#br0" timeOffset="-107809.1">27436 16370 0,'0'0'0,"0"0"0,0 0 0,0 0 16,0 0-1,0 0-15,-29-12 16,29 12 0,0-3-16,0 0 15,0 0 1,0 0-16,0 3 16,0 0-16,0 3 15,-3 3 1,0 3-16,-3 3 15,-3 3 1,-3-3-16,3 2 16,3-5-1,3-3-15,3-6 16,0 0-16,0 0 16,0 0-1,0 0-15,0 0 16,30-41-1,-24 38-15,-3 3 16,0 0 0,0 0-16,3 0 15,-6 0-15</inkml:trace>
  <inkml:trace contextRef="#ctx0" brushRef="#br0" timeOffset="-104592.46">28161 13369 0,'0'0'0,"0"0"0,0 0 0</inkml:trace>
  <inkml:trace contextRef="#ctx0" brushRef="#br0" timeOffset="-102608.07">28147 13381 0,'0'0'0,"0"0"0,0 0 15,-36-6 1,30 12-16,0 0 15,-3-6 1,0 0-16,1 0 16,2-6-1,0 6-15,3 0 16,0 0-16,0 0 16,0-6-1,3 6-15,0-3 16,0 3-1,0 0-15,0 0 16,0 0 0,0 0-16,0 0 15,0 0-15,0 0 16,0 0 0,0 0-16,0 0 15,0 0 1,0 0-16,0 0 15,0 0 1,-3 0-16,0 0 16,0 3-16,0-3 15,-6 6 1,-3 6-16,-2 8 16,-1-2-1,-3 9-15,0 0 16,-2-4-1,-1 4-15,0-3 16,-6 2-16,1 1 16,-4 2-1,1 4-15,2-6 16,0 5 0,4-8-16,2-3 15,3 2-15,0-2 16,4 0-1,-1-4-15,0 7 16,0 3 0,0 2-16,-2 1 15,2-1 1,0-2-16,0 3 16,0-4-16,1 1 15,-1 0 1,-3-1-16,0-2 15,-5 8 1,-1-2-16,-3-3 16,4-1-1,2-2-15,3-3 16,0-1-16,1-2 16,-1 6-1,-3-3-15,-6 11 16,-2 4-1,-1 2-15,4 1 16,-1-4 0,0 1-16,4-4 15,2 1-15,-3 2 16,-2-2 0,-1-1-16,-3 1 15,1 5 1,-1-5-16,1 5 15,-4 1 1,-3-1-16,4 7 16,5-13-16,7-2 15,-1-3 1,3-4-16,0 1 16,0 0-1,4-1-15,-1-2 16,0 6-1,-3-1-15,-2 4 16,-4-4-16,-3 10 16,1-1-1,-1-2-15,0-3 16,1 2 0,-4 7-16,6-10 15,4-2 1,2-3-16,-3-1 15,3 1-15,1 0 16,-1-4 0,0 7-16,0-3 15,1 2 1,-4 4-16,0 2 16,0 7-1,1 2-15,2-2 16,0-1-16,0 1 15,-2-4 1,-7-2-16,-5 5 16,-1 1-1,0-1-15,4-5 16,2-4-16,3-8 16,4 9-1,2-4-15,-3 1 16,1 5-1,-1 7-15,0 5 16,3-5 0,4-4-16,-1-5 15,3-6 1,3-1-16,0-2 16,0 0-16,0 2 15,1-2 1,-4 6-16,-3-4 15,0 7 1,0-3-16,0-1 16,-2 1-16,-1 0 15,-3-4 1,-2 10-16,-1-1 16,-9 7-1,1 2-15,5-5 16,3-4-16,4-8 15,5 3 1,0-10 0,3 4-16,0-3 15,1 3-15,-1-4 16,0 1 0,0 0-16,0-3 15,0 5 1,1-2-16,-1 3 15,-3-3-15,0 5 16,-3-2 0,1 6-16,2-4 15,0 4 1,0 0-16,0-1 16,1-2-16,2-9 15,3-9 1,9-12-16,0 6 15</inkml:trace>
  <inkml:trace contextRef="#ctx0" brushRef="#br0" timeOffset="-101333.87">27481 13783 0,'0'0'0,"0"0"16,0 0-16,0 0 16,0 0-1,0 0-15,0 0 16,0 0-16,0 0 16,-30 0-1,30 0-15,0 0 16,0 0-1,0 0-15,0 0 16,0 0 0,68-44-16,-18 11 15,4 1-15,-4 8 16,0-2 0,-8 5-16,-7 3 15,-2 0 1,-4-2-16,-2-1 15,-3-3-15,-6 9 16,-4-2 0,-2 5-16,-3 6 15,-3 0 1,-3 0-16,0 3 16,0-3-1,0 6-15,0-6 16,0 6-1,0-6-15,0 3 16,0 0-16,0 1 16,0-1-1,-3 0-15,0 0 16,0 0 0,2-3-16,-2 6 15,0-6-15,0 6 16,0 0-1,0 0-15,0 0 16,0 0 0,0 0-16,-17 44 15,5-11 1,-9 17-16,-5 9 16,-10 15-16,-11 9 15,5-6 1,10-12-16,11-9 15,9-20 1,9-12-16,3-1 16</inkml:trace>
  <inkml:trace contextRef="#ctx0" brushRef="#br0" timeOffset="-99888.97">28401 13221 0,'0'0'0,"0"0"0,18-32 15,-9 20 1,3 6-16,0-3 16,-1 3-16,4 0 15,3 0 1,6 0-16,2 0 16,-2 6-1,-3 0-15,-4 3 16,1 0-1,-3 9-15,0 9 16,-6-3-16,-3 5 16,-3 1-1,-3 0-15,0 2 16,-3 7 0,-3 5-16,0 4 15,0-1 1,0-2-16,0-4 15,0-2-15,3-4 16,3-5 0,3-6-16,0-6 15,6 2 1,3-8-16,0-6 16,-12 0-1,41-20-15,-14-1 16,5-24-16,4-11 15,-4 0 1,1-3-16,-6 8 16,-4 4-1,-2 6-15,-3 8 16,-3 9 0,-4 4-16,-2 8 15,-3 3-15,-3-3 16,0 6-1,0 6-15,0-3 16,0 0 0,0 0-16,-3 0 15,3 0 1,-3 1-16,0-1 16,0 3-16,0 0 15,0 0 1,0 0-16,0 0 15,0 0 1,0 0-16,0 0 16,-36 79-1,25-37-15,-1 17 16,3-3-16,3-5 16,6-13-1,3-5-15,0-7 16,3 4-1,3-3-15,2-1 16,4-2-16,3-3 16,3-1-1,2-8-15,1 0 16,3-6 0,-1-12-16,7-15 15</inkml:trace>
  <inkml:trace contextRef="#ctx0" brushRef="#br0" timeOffset="-94000.72">26983 8199 0,'0'0'0,"0"0"0,0 0 0,0 0 0,0 0 16,-38 53-16,11-8 15,-17 17 1,-16 3-16,-5-9 15,3-9 1,3-11-16,3-9 16,-9-4-1,-3-8-15,-6-9 16,2-6 0,1 0-16,3-6 15,3-6-15,-3-8 16,3-19-1,9-5-15,14-21 16,13-6 0,5-3-16,12 14 15,3 10-15,9 12 16,12-1 0,15-5-16,14-1 15,10 1 1,5 11-16,-3 7 15,6 8 1,6 9-16,12 12 16,-3 3-1,6 12-15,-9 2 16,-6 1-16,1 3 16,-7 5-1,-3-2-15,-3 0 16</inkml:trace>
  <inkml:trace contextRef="#ctx0" brushRef="#br0" timeOffset="-92968.93">23765 5888 0,'0'0'0,"0"0"0,0 0 16,0 0-1,0 0-15,0 50 16,-3 0-1,-5 15-15,-1 9 16,-3-3-16,-3-5 16,-3-1-1,-2-9-15,-7-3 16,-6 0 0,-8-11-16,-4-7 15,-5-14 1,3-21-16,-4-6 15,-5-9-15,-3-14 16,-3-4 0,-9-17-16,-9-6 15,12-15 1,9 0-16,11 0 16,19 14-16,14 10 15,12 6 1,9-1-1,26-14-15,28 0 16,11-9-16,11 8 16,1 13-1,15 2-15,-3 13 16,-15 5-16,-24 9 16,-18 15-1,-8 6-15,0 9 16,2 15-1,10 2-15,8 19 16</inkml:trace>
  <inkml:trace contextRef="#ctx0" brushRef="#br0" timeOffset="-90924.8">29695 5029 0,'0'0'0,"0"0"16,0 0-16,0 0 16,0 0-1,0 0-15,0-29 16,-3 17-1,-3-9-15,-9 1 16,-11-16-16,-7 1 16,-6-7-1,-2 1-15,-6-16 16,-7 1 0,-5-3-16,-12 9 15,-18 5 1,12 13-16,6 11 15,0 3-15,-9 12 16,-6 0 0,4 1-16,14 5 15,5 0 1,1 5-16,-9 7 16,-9 6-1,3-3-15,6 0 16,9 2-1,9 7-15,5-9 16,7 12-16,5 2 16,7-2-1,5 5-15,0 4 16,4-10 0,-1 13-16,0-12 15,-2 5 1,-1 4-16,0-1 15,3 7-15,4-10 16,-1 13 0,3-13-16,0 12 15,4-5 1,2 5-16,3-11 16,3-1-16,9 4 15,3-6 1,8-1-16,7-2 15,9-1 1,-4-2-16,1-6 16,2-3-1,4 5-15,8-8 16,13 6-16,5-6 16,6-12-1,6 0-15,-3-6 16,6-6-1,20 6-15,22-12 16,-4-8 0,-14-1-16,-6 3 15,26-8 1,0-1-16,-14-5 16,-12 5-16,-3-11 15,2-6 1,-5-4-16,-9-2 15,-15 6 1,-15 2-16,-14 7 16,-12 5-16,-12 7 15,-7 11 1,-2-3-16</inkml:trace>
  <inkml:trace contextRef="#ctx0" brushRef="#br0" timeOffset="-89814.17">31213 4929 0,'0'0'0,"0"0"0,0 0 15,0 0 1,0 0-16,0 0 16,0 0-1,0 0-15,0 0 16,0 0 0,0 0-16,0 0 15,0 0-15,0 0 16,0 0-1,0 0-15,0 0 16,0 0 0,0 0-16,0 0 15,0 0 1,0 0-16,27-33 16,-27 33-16,0-6 15,0 6 1,0-6-16,0 6 15,0-3 1,0 3-16,0-5 16,0 5-16,0 0 15,0 0 1,0 0-16,0 0 16,0 0-1,0 0-15,0 0 16,0 0-1,0 0-15,0 0 16,-3 0 0,3 0-16,0 0 15</inkml:trace>
  <inkml:trace contextRef="#ctx0" brushRef="#br0" timeOffset="-84385.8">31370 5035 0,'0'0'0,"0"0"0,0 0 0,0 0 0,0 0 15,0 0 1,-17 42-16,2-24 16,-6 5-1,-3 7-15,-8 5 16,-7 13-1,-8-1-15,6 0 16,5-8-16,6-1 16,4-2-1,2 5-15,0 10 16,4 5 0,-1-9-16,0 0 15,4-5 1,-1-7-16,-3 1 15,0-1-15,-5-2 16,-1 0 0,-3-10-16,4-2 15,-1 6 1,3-10-16,1 7 16,-4 0-1,0 5-15,-5 4 16,-1 11-1,4-5-15,2-1 16,0 1-16,4-1 16,2-2-1,0-1-15,4-5 16,-4 2 0,-3 1-16,-2 11 15,-1-5-15,0-1 16,-2 1-1,-1-4-15,-3-2 16,-2-1 0,2-5-16,4 3 15,5-7 1,3 1-16,1 0 16,-1-4-16,-3 10 15,1-4 1,-1 1-16,0 0 15,-2 8 1,-4 4-16,3 2 16,4-2-16,-1-1 15,-3 4 1,1-4-16,-1 1 16,0-4-1,4 1-15,-1-4 16,3-5-1,6-4-15,1-2 16,2-3 0,3-3-16,0-3 15,3-7 1,3 1-16,0 0 16,3-3-16,0-3 15,0 0 1</inkml:trace>
  <inkml:trace contextRef="#ctx0" brushRef="#br0" timeOffset="-83450.6">31122 5541 0,'0'0'0,"0"0"0,0 0 15,0 0-15,0 0 16,32-6 0,-29 12-16</inkml:trace>
  <inkml:trace contextRef="#ctx0" brushRef="#br0" timeOffset="-70877.09">6258 14473 0,'0'0'0,"0"0"0,0 0 0,0 0 16,0 0-16,0 0 15,0 0 1,0 0-16,0 0 15,0 0 1,0 0-16,-30-12 16,30 18-1,0-6-15,0 0 16,0 0-16,0 0 16,12 27-1,-6-21-15,0 0 16,0 5-1,6-2-15,-6-3 16,6 0-16,0-3 16,-1 0-1,7-3-15,-6 0 16,6 0 0,-6 0-16,5 0 15,1 0-15,0 0 16,0-3-1,5 0-15,7-3 16,0 0 0,5-3-16,-5 3 15,-7 6 1,1 0-16,-6 0 16,0 0-16,-1 6 15,1 3 1,-6-3-16,6 3 15,-1-6 1,1 3-16,0-6 16,0 0-1,-6 0-15,5 0 16,1 0-16,-6 6 16,6-6-1,-6 0-15,5 0 16,1-6-1,0 6-15,0 0 16,-1 0 0,1 0-16,-6 6 15,6 0-15,-1 0 16,1 0 0,6-3-16,0-6 15,5-3 1,1-6-16,-1 0 15,1 0 1,-6 6-16,-7 6 16,-5 0-16,6 3 15,-6 0 1,6 0-16,-1-3 16,7 0-1,0-3-15,5 0 16,1 0-1,0 3-15,-7 0 16,7 3-16,-1-3 16,7 0-1,-6-3-15,-1-6 16,1 9 0,-7-6-16,1 6 15,0 0 1,-6 0-16,-1 0 15,7 0-15,0-5 16,11 5 0,1-6-16,-1 0 15,1 0 1,-1 3-16,-5-3 16,-6 6-1,-1 0-15,1 0 16,6 0-1,-7-6-15,7 6 16,0-6-16,5 6 16,1 0-1,5 0-15,6 6 16,1-12 0,11 0-16,6-21 15,12-17-15</inkml:trace>
  <inkml:trace contextRef="#ctx0" brushRef="#br0" timeOffset="-63240.43">25545 14446 0,'0'0'0,"0"0"0,0 0 0,0 0 0,0 0 15,0 0-15,0 0 16,0 0-1,-24-29-15,21 26 16,0 0-16,3 0 16,0 0-1,0 0-15,0-3 16,0 6 0,0-6-16,0 6 15,0-6 1,0 6-16,0 0 15,3 0 1,0 0-16,0 0 16,0 0-16,0 0 15,3 0 1,-3 0-16,-3 0 16,0 0-1,0 0-15,0 0 16,0 0-16,0 0 15,35 36 1,-26-27-16,3-4 16,0 1-1,0 0-15,-1-3 16,1 3 0,3 3-16,3 0 15,5 15 1,10 8-16,5 13 15</inkml:trace>
  <inkml:trace contextRef="#ctx0" brushRef="#br0" timeOffset="-62519.27">27294 16879 0,'0'0'0,"0"0"0,0 0 15</inkml:trace>
  <inkml:trace contextRef="#ctx0" brushRef="#br0" timeOffset="-60763.31">25855 15003 0,'0'0'0,"-35"-39"0,-1-5 15,-2-6 1,5 5-16,13 7 16,8-1-1,3 1-15,0 5 16,-3 7 0,0-1-16,0 3 15,4 6-15,2 4 16,3-4-1,0 0-15,3-3 16,0 7 0,0-4-16,0 6 15,0 3 1,0 0-16,0 0 16,0 9-16,3-6 15,0 6 1,0 0-16,0 0 15,-3 0 1,0 0-16,0 0 16,29 33-16,-14-12 15,0-3 1,0 5-16,2-2 16,-2 3-1,0-4-15,0 4 16,-1-3-1,1 2-15,3-2 16,0 0-16,0-3 16,-4-4-1,1-2-15,0 6 16,0-3 0,-3-3-16,-1 5 15,1-2 1,0-3-16,0 3 15,3-3-15,0-1 16,2 4 0,4 3-16,0 0 15,0 0 1,-1-4-16,1 7 16,-3-3-1,-1 0-15,1-4 16,0 7-16,0-3 15,0 3 1,-1-4-16,1 7 16,0-3-1,0-1-15,-1-2 16,1 6 0,0-3-16,-3-1 15,-1-2-15,1 6 16,0-4-1,0 1-15,0-3 16,-1 3 0,4-4-16,0 7 15,3-3-15,-4 8 16,4-2 0,0 0-16,0 2 15,-1-2 1,1-1-16,-3-2 15,0-3 1,-1 3-16,1-4 16,0 1-16,3 3 15,2-4 1,-2 4-16,0-3 16,-3-1-1,-4-2-15,1 3 16,0-3-16,0-1 15,-3-2 1,2-3-16,-2 9 16,0-9-1,3 8-15,-3-2 16,0 3 0,-1 3-16,1-1 15,-3-2-15,0 6 16,0-4-1,3-2-15,0-3 16,-1-4 0,1-2-16,0 6 15,0-3 1,-3-3-16,0 3 16,0-4-16,-1 1 15,1 0 1,3 0-16,3 3 15,0-4 1,3 4-16,-1 3 16,1 0-1,-3-3-15,0-4 16,-4 4-16,-2-6 16,0 0-1</inkml:trace>
  <inkml:trace contextRef="#ctx0" brushRef="#br0" timeOffset="-48939.26">27276 15994 0,'0'0'0,"0"0"16,0 0-16,0-27 15,0 16 1,0 5-16,0-3 16,0-3-16,0 0 15,3 3 1,0-6-16,-3-5 16,0 5-1,0-3-15,-3 9 16,0-2-1,-3-1-15,0 6 16,1 0-16,2 6 16,0-6-1,0 6-15,0-3 16,0 0 0,0 3-16,3 0 15,0 0-15,0 0 16,0 0-1,-18 68-15,18-35 16,0-1 0,3 7-16,-3 5 15</inkml:trace>
  <inkml:trace contextRef="#ctx0" brushRef="#br0" timeOffset="-48032.02">27199 16039 0,'0'0'0</inkml:trace>
  <inkml:trace contextRef="#ctx0" brushRef="#br0" timeOffset="-47074.28">27253 15967 0,'0'0'0,"0"0"16,0 0-16,-12-38 16,9 26-1,-3 0-15,0 0 16,-3-2-16,3 8 15,0 0 1,3 0-16,0 3 16,0 0-1,0 0-15,0 3 16,3 0 0,0 0-16,0 0 15,0 0-15,0 0 16,0 0-1,0 89-15,3-39 16,3-2 0,-3-4-16,0-6 15,0-5 1,0-3-16,0-4 16,-3 1-16,0-6 15,0-4 1,3 4-16,0-6 15,0 0 1,-3-4-16,0 1 16,0-3-1,0 3-15,0-3 16,0-3-16,0 0 16,0 0-1,0-6-15,-3 6 16,0-6-1,0 5-15,0-5 16,0 6 0,0-3-16,-3 0 15,0-3 1,3 0-16,-2 0 16,-1 0-16,6 0 15,0 0 1,-39-12-16,15 1 15,1 5 1,-4-6-16,0-3 16,-2-3-1,-10-8-15,-11 5 16,-6 3-16,-3 3 16,8 4-1,10-1-15,8 6 16,7 3-1,2 0-15,3 0 16,3 0-16,4 0 16,2 0-1,3 0-15,3 3 16,0 0 0,0 0-16,3 0 15,0 0 1,0 0-16,0 0 15,0 0-15,0 0 16,0 0 0,3 0-1</inkml:trace>
  <inkml:trace contextRef="#ctx0" brushRef="#br0" timeOffset="-42083.41">26557 16556 0,'0'0'0,"0"0"0,0 0 0,0 0 0,21-32 0,-15 26 16,-1 0-1,4 0-15,0-3 16,3 3 0,0 0-16,0 0 15,3 1 1,2-1-16,7-3 15,3-3 1,2 6-16,1-3 16,-1 0-16,-5 3 15,0-3 1,0 9-16,-1 0 16,1 0-1,3-5-15,2 5 16,4-6-16,8 6 15,4-3 1,-4-3-16,-5 0 16,-7 3-1,-5 0-15,-6-3 16,-7 6 0,1 0-16,-3 0 15,-3 0 1,-3 0-16,0 0 15,0 0-15,0 0 16,0 0 0,0 0-16,0 0 15,-3 0 1,0 6-16,0-6 16,0 0-16,0 0 15,-39 86 1,16-24-16,-4 9 15,3-6 1,4-9-16,5-11 16,6-10-1,3-5-15,0-7 16,3-2 0,0-3-16,0 0 15,0-7-15,3-2 16,0 3-1,0-9-15,0 0 16,-3 0 0</inkml:trace>
  <inkml:trace contextRef="#ctx0" brushRef="#br0" timeOffset="-35616.18">9408 12780 0,'0'0'0,"0"0"0,-36-9 0,24 12 16,1 3-16,5 0 16,-6 18-1,6 14-15,0 10 16,6 8 0,0-9-16,0-2 15,6-16 1,0-8-16,0-9 15,0-6-15,17-6 16,31-12 0,52-41-16,19-36 15,5-6 1,0 6-16,-29 12 16,-24 6-1,-6 3-15,0 3 16,0 15-16</inkml:trace>
  <inkml:trace contextRef="#ctx0" brushRef="#br0" timeOffset="-33264.38">10349 13644 0,'0'0'16,"0"0"-16,0 0 15,0 0-15,6-29 16,12 17-1,6 0-15,5 6 16,1 6-16,-7 6 16,1 12-1,-6 8-15,-6 13 16,-12 11 0,-6 30-16,-12 21 15,-6 8 1,18-14-16,6-24 15,12-15-15,12-3 16,6-11 0,5-21-16,-5-10 15,5-16 1,1-7-16,11-21 16,12-26-1,6-36-15,-5-17 16,-13 14-16,-17 21 15,-13 24 1,-5 6-16,0 11 16,-6 1-1,0 14-15,-6 3 16,6 12 0,0 3-16,0 6 15,11 3 1</inkml:trace>
  <inkml:trace contextRef="#ctx0" brushRef="#br0" timeOffset="-32918.54">11501 14115 0,'0'0'0,"0"0"15,0 0 1,-12-33-16,6 16 16,0-1-16,-3-3 15,-3 6 1,4-2-16,-1 11 16,0 0-1,3 6-15,6 0 16,-36 38-1,7 12-15,-7 19 16,4-4-16,8-9 16,12-9-1,18-11 1,6-10-16</inkml:trace>
  <inkml:trace contextRef="#ctx0" brushRef="#br0" timeOffset="-32431.54">12040 13706 0,'0'0'0,"0"0"15,0 0-15,0 0 16,0 0 0,0 0-16,0 0 15,0 0 1,0 0-16,0 0 16,0 0-16,0 0 15,71 0 1,17-5-16,10-4 15,-6 0 1,-18-6-16,-12 9 16,-18 0-16,-11 6 15,-3 6 1</inkml:trace>
  <inkml:trace contextRef="#ctx0" brushRef="#br0" timeOffset="-32167.3">12259 13943 0,'0'0'0,"-45"-20"15,22 8-15,-1 6 16,6-3 0,3 0-16,6 3 15,4-3 1,5 9-16,0 0 15,0 0-15,0 0 16,88-23 0,-17 17-16,6 3 15,0 6 1,24 11-16,17 10 16</inkml:trace>
  <inkml:trace contextRef="#ctx0" brushRef="#br0" timeOffset="-31534.28">13185 13375 0,'0'0'0,"0"0"16,0 0-16,0 0 15,0 0 1,-38 83-16,8 12 16,-5 14-16,-4 18 15,18-11 1,15-39-16,9-21 16,9-18-1,6-5-15,6-18 16,8-15-16,27-24 15,33-38 1,9-33-16,-21 1 16,-18 5-1,-6-15-15,-14-5 16,-16 32 0,-14 32-16,-6 22 15,-3 14 1,-3 9-16,0 0 15,-21 86 1,-5 20-16,-1 30 16,12 9-16,9-32 15,15-16 1,6 1-16</inkml:trace>
  <inkml:trace contextRef="#ctx0" brushRef="#br0" timeOffset="-31151.77">14050 13816 0,'0'0'0,"0"0"0,0 0 16,-27-38-1,21 32-15,3 0 16,0 3 0,6 0-16,3 0 15,12-3 1,23-6-16,39 6 15,6 0 1,-3 0-16,-15-3 16,-9 3-16,-11 1 15,-16 5 1,-5 5-16,-4 1 16</inkml:trace>
  <inkml:trace contextRef="#ctx0" brushRef="#br0" timeOffset="-30963.01">14630 13446 0,'0'0'0,"-15"-33"0,9 22 16,0 2 0,0 3-16,6 6 15,-44 62-15,-42 80 16,-26 62-1,23 18-15,32-68 16,13-27 0</inkml:trace>
  <inkml:trace contextRef="#ctx0" brushRef="#br0" timeOffset="-30063.38">15027 13618 0,'0'0'0,"0"0"0,0 0 15,8-48 1,1 19-16,0 8 16,3 3-1,-3 9-15,-3 3 16,-6 6-16,0 0 15,0 0 1,15 113-16,-9-24 16,-1 17-1,4-2-15,9-21 16,12-27 0,14-12-16,3-17 15,-2-12-15,-7-12 16,1-6-1,5-18-15,7-23 16,-7-21 0,-11-6-16,-13-3 15,-8 0 1,-6-6-16,-6 9 16,-6 0-16,0 14 15,0 13 1,0 3-16,3 2 15,0 4 1,0 8-16,3 12 16,0 3-1,3 0-15,3 1 16,6 5-16,18-6 16,17-3-1,6 9-15,-2-3 16,-4 3-1,-8 3-15,-10 0 16,-11 0-16,-6 3 16,-6 9-1,0 6 1</inkml:trace>
  <inkml:trace contextRef="#ctx0" brushRef="#br0" timeOffset="-29419.19">15861 13878 0,'0'0'0,"0"0"16,0 0-16,0 0 15,0 0-15,0 0 16,0 0-1,3-29-15,0 26 16,3 0 0,3 0-16,3-3 15,0 6 1,0 0-16,2 0 16,-14 0-16,0 0 15,39 20 1,-30-8-16,-3 9 15,-6 3 1,-3 8-16,-6 7 16,-6 5-1,-6-5-15,-2-1 16,2 1-16,3-13 16,6-8-1,6-6-15,6-3 16,6-1-1,9 1-15,12 3 16,11 0-16,16-3 16,8-6-1,0-9-15,0-12 16</inkml:trace>
  <inkml:trace contextRef="#ctx0" brushRef="#br0" timeOffset="-28702.79">10438 13357 0,'0'0'0,"-41"-20"0,23 11 16,6-3 0,12 0-16,0 12 15,0 0 1,118-33-16,-29 22 15,-18 5 1,0 3-16,0 6 16,-17-3-16,-19 0 15,-11 0 1,-12-3-16,-12 0 16,0 3-1,0 0-15,-30-33 16,12 18-1,1 4-15,5-1 16,6 9 0,6 0-16,0 3 15,6 0-15,11 0 16,13 3 0,0 0-16,-1-3 15,-11 6 1,0 5-16,-18 4 15,-18 24-15,-29 50 16,5 32 0,1 12-16</inkml:trace>
  <inkml:trace contextRef="#ctx0" brushRef="#br0" timeOffset="-28036.47">13138 13055 0,'0'0'0,"0"0"16,-30-20-16,27 14 15,3 6 1,0 0-16,0 0 16,83-6-1,-6 12-15,6-6 16,-9 0-16,-12 0 16,-17-6-1,-19 6-15,-11-6 16,-12 6-1,-3-3-15,0 3 16,0 0-16,0 0 16,-44-41-1,32 29-15,6 3 16,6 3 0,6 0-16,9 0 15,5 3-15,13 3 16,14 3-1,7 9-15,-1 6 16,-15-4 0,-14 10-16,-24-3 15,-21 17 1,-11 33-16,-13 12 16</inkml:trace>
  <inkml:trace contextRef="#ctx0" brushRef="#br0" timeOffset="-27969.24">13668 13479 0,'0'0'0,"65"-21"0</inkml:trace>
  <inkml:trace contextRef="#ctx0" brushRef="#br0" timeOffset="-27335.35">15257 12819 0,'0'0'0,"0"0"16,0 0-16,36-39 15,-1 30 1,10 0-16,8 1 16,6-4-1,18 3-15,-3-6 16,-14 0-1,-19 0-15,-14 7 16,-13-1 0,-8-3-16,-6 6 15,-9-3-15,-5-3 16,-4 0 0,-3 1-16,3 5 15,4 0-15,5-3 16,6 9-1,3-6-15,3 6 16,6-6 0,8 6-16,7 6 15,6-6 1,5 6-16,1 6 16,-4-1-16,-5-2 15,-12 6 1,-12 3-16,-39 44 15,-91 125 1,-68 85-16</inkml:trace>
  <inkml:trace contextRef="#ctx0" brushRef="#br0" timeOffset="-24970.72">28730 13011 0,'0'0'0,"0"0"0,0 0 16,-39-6-16,27 3 16,1-3-1,-1 0-15,3 0 16,3 0-1,0 6-15,3 0 16,3 0-16,0 0 16,0 0-1,133 12-15,-23-6 16,20-6 0,-6-6-16,-23 6 15,-27-6 1,-21 0-16,-17 6 15,-15-5-15,-15 5 16,-6-3 0,0 3-16,0 0 15,0 0 1,-57-30-16,25 9 16,-1-2-1,4 8-15,-1-3 16,6 6-16,9 9 15,10 0 1,5 3-16,0 0 16,0 0-1,0 0-15,100 18 16,-49-3 0,-7-3-16,-11 0 15,-19 5-15,-20 19 16,-41 44-1,-104 100-15,-68 57 16</inkml:trace>
  <inkml:trace contextRef="#ctx0" brushRef="#br0" timeOffset="-19656.74">25909 14390 0,'0'0'0,"0"0"0,0 0 0,0 0 0,0 0 16,0 0-1,0 0-15,0 0 16,0 0 0,-21 44-16</inkml:trace>
  <inkml:trace contextRef="#ctx0" brushRef="#br0" timeOffset="-12938.24">25693 14109 0,'0'0'0,"0"0"0,0 0 0,0 0 0,0 0 15,0 0-15,0 0 16,0 0-1,0 0-15,0 0 16,0 0 0,0 0-16,5-44 15</inkml:trace>
  <inkml:trace contextRef="#ctx0" brushRef="#br0" timeOffset="-12797.21">25769 14044 0,'0'0'0,"0"0"0,0 0 16,0 0-16,0 0 15,0 0 1,36-6-16</inkml:trace>
  <inkml:trace contextRef="#ctx0" brushRef="#br0" timeOffset="-12687.22">26051 13940 0,'0'0'0,"0"0"0,0 0 15,0 0 1</inkml:trace>
  <inkml:trace contextRef="#ctx0" brushRef="#br0" timeOffset="-12557.22">26279 13911 0,'0'0'0,"0"0"16,0 0-16,0 0 15,0 0 1</inkml:trace>
  <inkml:trace contextRef="#ctx0" brushRef="#br0" timeOffset="-11530.68">26089 14059 0,'0'0'0,"0"0"0,0 0 16,0 0-16,0 0 15,0 0 1,45-27-16,-13 9 16</inkml:trace>
  <inkml:trace contextRef="#ctx0" brushRef="#br0" timeOffset="-11388.61">26649 13911 0,'0'0'0,"0"0"15,0 0-15,0 0 16,0 0 0,0 0-16,35-33 15,-23 21 1</inkml:trace>
  <inkml:trace contextRef="#ctx0" brushRef="#br0" timeOffset="-11264.71">26897 13783 0,'0'0'0,"0"0"16,0 0-16,0 0 16,0 0-1,0 0-15</inkml:trace>
  <inkml:trace contextRef="#ctx0" brushRef="#br0" timeOffset="-10772.43">27185 13733 0,'0'0'0,"0"0"16,0 0-16,0 0 16,0 0-1,0 0-15,38-32 16,-5 17-1,2-3-15,-5 3 16,-7 3 0,-2 1-16,-6 5 15,-3 0-15,-3 6 16,0-3 0,-1 0-16,1 0 15,0 0 1,6-3-16,9-9 15,2-3 1,1-2-16,-6 5 16,-4 6-16,-2 0 15,-6 3 1,-3 0-16,0 6 16,3-6-1,3 6-15,14-6 16,16-5-1,11-10-15,-3 0 16,-8 3 0,-13 4-16,-8 2 15,-3 12-15,-3 0 16,5 0 0,16 6-16,20-3 15</inkml:trace>
  <inkml:trace contextRef="#ctx0" brushRef="#br0" timeOffset="10373.74">25633 14511 0,'0'0'0,"0"0"0,0 0 0,0 0 0,0 0 16,0 0 0,0 0-16,-29-5 15,20 2 1,0 0-16,0 0 15,0 3-15,0 0 16,-3 0 0,-5 3-16,-7 3 15,-14 14 1,-7 4-16,-2 3 16,8-4-1,7-2-15,5-3 16,0-1-1,4-2-15,-4 6 16,-2-3-16,-4 8 16,0-2-1,7 0-15,8-9 16,9-7 0,9-5-16,6-3 15,-6 0 1,59-17-16</inkml:trace>
  <inkml:trace contextRef="#ctx0" brushRef="#br0" timeOffset="10462.46">25636 14497 0,'0'0'0,"0"0"16,0 0-16,0 0 16</inkml:trace>
  <inkml:trace contextRef="#ctx0" brushRef="#br0" timeOffset="10977.93">25654 14467 0,'0'0'0,"0"0"0,0 0 16,0 0-16,0 0 15,0 0 1,0 0-16,0 0 16,-30 0-16,25-3 15,-1 0 1,0 0-16,0 3 16,0 0-1,0 0-15,-3 6 16,-3 9-16,-3 23 15,4 7 1,2-1-16,6-5 16,3-7-1,3-5-15,0 5 16,3 4 0,2 11-16,4 15 15</inkml:trace>
  <inkml:trace contextRef="#ctx0" brushRef="#br0" timeOffset="12070.35">28081 13547 0,'0'0'0,"0"0"0,0 0 16,0 0-16,0 0 15,0 0 1,0 0-16,0-33 16,0 27-1,0 6-15,0-6 16,0 6-1,0 0-15,0 0 16,0 0-16,0 0 16,-41 62-1,0-2-15,-25 14 16,-5-3 0,0-6-16,12-3 15,15-15 1,11-8-16,10-10 15,5-14 1,6 3-16,3-6 16,6-3-16,3-9 15,3 5 1</inkml:trace>
  <inkml:trace contextRef="#ctx0" brushRef="#br0" timeOffset="12407.6">28049 13674 0,'0'0'0,"0"0"0,0 0 16,0 0-16,0-30 16,0 27-1,0 0-15,0 0 16,3-2-1,0 5-15,0 0 16,-3 0 0,0 0-16,0 0 15,32 88 1,-8-31-16,9 8 16,5-6-16,-5-3 15,-7-17 1,-5-7-16,-3-2 15,-3-1 1</inkml:trace>
  <inkml:trace contextRef="#ctx0" brushRef="#br0" timeOffset="14205.75">28005 13718 0,'0'0'0,"0"0"0,0 0 15,0 0-15,0-29 16,0 26 0,0 3-16,0 0 15,0 0 1,0 0-16,0 0 16,0 0-1,-18 80-15,9-33 16,3 12-16,-3 9 15,-3-3 1,-3 0-16,1 4 16,2-10-1,-3 6-15,0-3 16,0-3 0,4 9-16,-4-9 15,3-8-15,-3-1 16,0-3-1,-8 4-15,-1-7 16,6 1 0,3-1-16,4 0 15,2-11 1,0 5-16,-3 1 16,-3-1-16,0 7 15,3-7 1,1-5-16,2 2 15,3-8 1,3-1-16,0 1 16,0 0-16,0 2 15,-3 4 1,0 11-16,0 1 16,-3 2-1,-2 0-15,2-5 16,0-7-1,0-2-15,0 5 16,0-5-16,3-1 16,-3 7-1,0-4-15,1 10 16,-4 8 0,0 6-16,3-2 15,0-7 1,3-3-16,0-11 15,0-4-15,3 1 16,0-7 0,-2-2-16,-1 3 15,-3 2 1,0-8-16,0 3 16,3-9-16,3-10 15,0 1 1,3-6-16,0-6 15,0 6 1,0 0-16,0 0 16,24-59-1,-18 24-15,0-4 16,0-5 0,2-21-16,1 0 15,3-3-15,0 2 16,3 7-1,-3 6-15,-3-6 16,2 0 0,1-6-16,-3-4 15,3 4 1,0 3-16,0 0 16,-1-3-16,4-12 15,3 6 1,-3 0-16,-3 6 15,-1 12 1,4-1-16,3 4 16,-3-15-1,3 9-15,-4-9 16,-2 8-16,0 1 16,-3 3-1,-3 0-15,6-10 16,-3 4-1,-1-3-15,4-3 16,0-3-16,3 6 16,0-3-1,-3 17-15,-3 4 16,-4 2 0,1 1-16,3 0 15,3-7 1,0 10-16,0 5 15,-3 10 1,-3 8-16,-3 3 16,-1 6-16,-2 0 15,0 0 1,0 6-16,0-3 16,0 0-1,0 0-15,0 0 16,0 0-1,0 3-15,0 0 16,0 0-16,0 0 16,0 0-1,0 0-15,0 0 16,-44 80 0,3-12-16,-19 24 15,-2-3-15,12-21 16,11-18-1,10-11-15,8-13 16,6-5 0,6-9-16,4 0 15,5-6 1,2 0-16</inkml:trace>
  <inkml:trace contextRef="#ctx0" brushRef="#br0" timeOffset="14523.41">27931 13878 0,'0'0'0,"0"0"16,0-29-16,-3 20 16,0-3-1,3 6-15,0 6 16,0-3-1,3 3-15,0 0 16,-3 0-16,38 21 16,9 5-1,16 7-15,2 11 16,-9-5 0,-15-7-16,-8-8 15,-3-3 1,-7-4-16,-2 1 15,0-3-15</inkml:trace>
  <inkml:trace contextRef="#ctx0" brushRef="#br0" timeOffset="15273.48">25811 14440 0,'0'0'0,"0"0"16,-33-32-16,16 20 15,-1 0-15,0 12 16,-3 0-1,-5 0-15,-10 12 16,-29 12 0,-39 23-16,-20 36 15,-3 0 1,23-6-16,12-12 16,30-27-1,24-14-15,20-9 16,15-6-16,6-3 15,6-3 1</inkml:trace>
  <inkml:trace contextRef="#ctx0" brushRef="#br0" timeOffset="15452.42">25396 14544 0,'0'0'0,"0"0"0,0 0 16,33-33-1,-18 28-15,0 10 16,-1 10 0,7 0-16,6 9 15,5 5-15,4 4 16</inkml:trace>
  <inkml:trace contextRef="#ctx0" brushRef="#br0" timeOffset="16489.28">25639 14544 0,'0'0'0,"0"0"16,0 0-16,0 0 16,-35-38-1,20 32-15,0 3 16,0 3-16,1 3 15,-1 3 1,-3 17-16,-3 4 16,0 17-1,1 15-15,-10 4 16,1 8 0,-7 0-16,-2 11 15,-1-2 1,9-12-16,7-5 15,5-7-15,3-6 16,3 3 0,1 13-16,-4 10 15,0-7 1,0-4-16,3-9 16,0 3-16,1-9 15,-1-5 1,0-1-16,3 12 15,0-2 1,3 5-16,0-3 16,0-6-16,3-5 15,-2-7 1,-1 7 0,-3-7-16,-3 12 15,-3 4-15,0-4 16,6 0-1,1 1-15,2-1 16,-3-3 0,-3-2-16,-3-1 15,-3 0-15,1 7 16,2-10 0,3-2-16,0-1 15,3-2 1,0 2-16,-3 1 15,1-1-15,-1 6 16,-3-5 0,3-1-16,3-11 15,0 3 1,1-4-16,-1 1 16,0-3-1,3-4-15,0 4 16,0-9-16,0 5 15,3-2 1,0 0-16,-3 3 16,0 2-1,0 4-15,0 3 16,-2 2 0,2 1-16,0-7 15,3-5-15,0-9 16,0 6-1,0-6-15,0-4 16,0 4 0,0 6-16,0-3 15,0-3 1,0-1-16,3-2 16,0-6-16,0-3 15,0 0 1</inkml:trace>
  <inkml:trace contextRef="#ctx0" brushRef="#br0" timeOffset="17689.66">27951 13701 0,'0'0'0,"0"0"0,0 0 16,0 0-1,0 0-15,0 0 16,0 0 0,0 0-16,0 0 15,0 0 1,-20 32-16,8 7 16,0 11-16,0 18 15,3-3 1,0-3-16,3-9 15,0 7 1,-2-4-16,-4 0 16,3-3-16,-3-2 15,0 8 1,0-6-16,0-5 16,1-4-1,-4 6-15,0-2 16,3-4-1,0-3-15,3-2 16,3-4 0,1 1-16,-1 2 15,0 1-15,-6 8 16,-3 4 0,0-1-16,3-6 15,4 1 1,-1-13-16,3 4 15,0-4-15,0 1 16,0-1 0,3 1-16,-3 11 15,0 1 1,-3 5-16,0-3 16,1-2-1,2-7-15,0-2 16,3-4-16,0 1 15,0-7 1,0 4-16,0-3 16,0-1-1,-3 7-15,0 8 16,0 7 0,0 2-16,0 6 15,0-6 1,1-2-16,-4-4 15,3-5-15,-3-1 16,3-11 0,6-15-16,0-1 15</inkml:trace>
  <inkml:trace contextRef="#ctx0" brushRef="#br0" timeOffset="69085.78">12424 6506 0,'0'0'0,"0"0"0,0 0 0,0 0 0,0 0 16,0 0-16,27-29 15,-21 26 1,3-3-16,0 6 15,3 0-15,8 0 16,4 0 0,12 0-16,5-6 15,21 6 1,9 0-16,-3 0 16,0 0-1,0 12-15,-5-6 16,-1 2-16,12-2 15,6 0 1,-3-6-16,-12 0 16,-6 0-1,-6 0-15,-5 0 16,2 6-16,9 9 16,0-6-1,4 0-15,-4-3 16,-9-6-1,-3 6-15,-2-6 16,-7 3 0,4-1-16,5 4 15,9-3-15,12-3 16,6-6 0,-2 1-16,-7-4 15,-9 9 1,3 0-16,9 6 15,12-1-15,0-2 16,-6 0 0,-3 0-16,0 3 15,6 0 1,3-6-16,6-6 16,-9 6-1,-9 0-15,-6 6 16,9 0-16,3 0 15,6-12 1,0 0-16,-9 0 16,-3 0-1,-3 3-15,9 6 16,6-3 0,0-3-16,-6 3 15,-9 0-15,-5 3 16,-1 3-1,6 0-15,6-6 16,0 0 0,-9 0-16,-6 0 15,-8 0 1,-4 0-16,-5 0 16,2 6-16,3 9 15,4 0 1,-4 0-16,-2-4 15,-4-2 1,-2-3-16,-4 0 16,-2 0-1,-6-6-15,-4 0 16,-2 0-16,-3-6 16,0 0-1,-1 0-15,-2-9 16,0-2-1,0-4-15,0-3 16,-3-8 0,2-1-16,1-17 15,3-21-15,3-33 16,0-2 0,-1 20-16,-2 6 15,6-6 1,3-9-16,-7-5 15,-2 5 1,6-3-16,3-11 16,-4 2-16,1-2 15,0 5 1,-6 22-16,-4 5 16,-8 0-1,-3-6-15,-3-6 16,0 0-1,0 6-15,-5 6 16,-4 0-16,-3 6 16,3 6-1,-3-3-15,-2 6 16,-4-9 0,3 12-16,3 3 15,0 11 1,1 4-16,-4-1 15,-3 1-15,-5 0 16,-4-1 0,-3 7-16,-5-4 15,-9 7 1,-13-7-16,-11 1 16,3-1-1,3 12-15,0 4 16,-12 5-16,-33 3 15,-2 9 1,5 6-16,-44 6 16,0-6-1,15 0-15,0 0 16,-21-6 0,18 0-16,3 6 15,-36 0-15,6 6 16,1 9-1,-25 3-15,21 0 16,-5 8 0,5-20-16,21 0 15,0-6-15,-12-12 16,18-3 0,0 10-16,-24-7 15,18 6 1,21 0-16,-12 6 15,6-12-15,11 6 16,13-9 0,-16 9-16,1-2 15,26-4 1,15 6-16,18 0 16,9 0-1,3 6-15,2 0 16,4 6-1,9-6-15,11 6 16,6 0-16,6 6 16,6 8-1,7 13-15,-4 26 16,0 30 0,3 29-16,3 36 15,-12 38-15,3 13 16,-9 14-1,-2-12-15,5-24 16,-9 24 0,3-35-16,7-12 15,-1 9 1,6-36-16,3-39 16,3-28-16,6-13 15,3-3 1,6 0-16,0-5 15,5-7 1,13 1-16,8-1 16,13-5-1,5-1-15,3-8 16,0-6-16,1-9 16,14-3-1,17 0-15,7-1 16,-3-2-1,5 0-15,31 0 16,-1 0-16,-6 3 16,9-6-1,18 9 1,-11 6-16,-7 3 16</inkml:trace>
  <inkml:trace contextRef="#ctx0" brushRef="#br0" timeOffset="81022.01">23647 12274 0,'0'0'0,"0"0"16,0 0-16,-36-32 15,28 20-15,-1-6 16,3 6-1,0-3-15,0 3 16,3 4 0,0 2-16,0 0 15,3 3 1,0 0-16,0 3 16,0 0-16,0 0 15,0 3 1,-3 0-16,0 0 15,-6 3 1,-6 0-16,-5-1 16,2-5-1,0 0-15,3-5 16,4-1-16,2 0 16,0 0-1,3-3-15,3 9 16,3-6-1,0 6-15,0 0 16,0 0 0,0 0-16,0 0 15,59-12-15,-53 9 16,-3 3 0,-3 0-16,0 0 15,0 0 1,-98 59-16,57-32 15,5-9 1,13-6-16,8-6 16,6-3-16,3-3 15,3-3 1,3 0-16,0 0 16,0 0-1,0 3-15,0 0 16,0 0-16,0 0 15,0 0 1,0 0-16,0 0 16,0 0-1,0 0-15,0 0 16,0 0 0,0 0-16,0 0 15,0 0-15,0 0 16,0 0-1,36-24-15,-30 15 16,-1 0 0,4-3-16,6 6 15,0-2-15,0-1 16,0 3 0,-4 3-16,-5 3 15,-3 0 1,-3 0-16,0 0 15,-3 0 1,0 0-16,0 0 16,0 0-1,0-6-15,0 6 16,1-6-16,-1 0 16,3 0-1,-3 0-15,3 0 16,0 3-1,0-3-15</inkml:trace>
  <inkml:trace contextRef="#ctx0" brushRef="#br0" timeOffset="82016.02">28129 13943 0,'0'0'0,"0"0"0,0 0 15,0 0-15</inkml:trace>
  <inkml:trace contextRef="#ctx0" brushRef="#br0" timeOffset="82644.45">28170 13822 0,'0'0'0,"-47"12"16,26 0-16,3 8 15,1 19-15,-1 17 16,6 3 0,0 6-16,0-3 15,-2 6 1,-4 6-16,0 9 16,0-3-1,4-9-15,2-12 16,3-8-16,0-7 15,3 1 1,0-7-16,-3 6 16,-9 13-1,-2 2-15,-7 12 16,0 0 0,4-9-16,2-9 15,3-2 1,6-10-16,4 0 15,-1 4-15,0-1 16,0 10 0,-3-4-16,-3 0 15,-3 0 1,4-5-16,-1-13 16,3 7-16,0-7 15,3 1 1,0 0-16,1-4 15,-1 10 1,0 14-16,0 3 16,0 6-1,0-6-15,-3 4 16,0-1-16,1-9 16,2-17-1,6-10-15,6-17 16,-3-6-1,47-62-15</inkml:trace>
  <inkml:trace contextRef="#ctx0" brushRef="#br0" timeOffset="83527.61">25604 14517 0,'0'0'0,"-30"12"0,12-6 0,-5 3 16,-7 3 0,-3 9-16,-2-4 15,-1 13 1,-2 2-16,-1 13 15,4 14 1,2 45-16,-2 23 16,8 0-1,9-20-15,7 2 16,-1 7 0,3-19-16,-3-8 15,-3 0-15,-8 17 16,-4 19-1,6-7-15,0-20 16,-2-7 0,-4 1-16,3 0 15,1 3-15,-1-4 16,-3-2 0,4-6-16,8-6 15,6 0 1,0 3-16,-3-3 15,4-9 1,-1 0-16,3-3 16,-3-9-16,0 3 15,0-2 1,-3-7-16,0-3 16,4-11-1,-1-10-15,6-8 16,3-12-1,0-6-15,20-62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1T04:57:05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9343 6654 0,'0'0'0,"0"0"0,0 0 0,-30 12 0,18-3 15,0-6-15,1-3 16,-1-3 0,6 0-16,-6-3 15,6 6 1,-6-6-16,6 6 15,-6-6-15,7 6 16,-7-6 0,6 0-16,0-3 15,6-2 1,-6 2-16,6 0 16,0 3-1,0 3-15,0 3 16,0 0-16,0 0 15,0 0 1,0 0-16,0 0 16,77-24-1,-59 24-15,-1 6 16,1 0 0,6 0-16,0 6 15,5-3-15,1-3 16,-7-6-1,7 0-15,0 0 16,-1-9 0,7 3-16,-7-6 15,1 6-15,-6 0 16,5 0 0,-5 3-16,6-3 15,5 0 1,12-5-16,7-1 15,-1-3 1,0-3-16,-11 12 16,-7 3-16,-5 3 15,-6 3 1,-1-3-16,1 6 16,0 0-1,-1 0-15,7 0 16,5 0-1,13-3-15,5-6 16,6 0 0,-5 0-16,-13 3 15,0 0-15,-5 0 16,-6 0 0,-1-3-16,7 0 15,5-3 1,1 6-16,5 0 15,-6 0-15,7 0 16,-7 0 0,7 0-16,-7 0 15,6-6 1,13 0-16,5 0 16,6-2-1,-6 2-15,-9 0 16,-11 6-1,-10 0-15,1 6 16,-1-3-16,1-3 16,2-3-1,12-3-15,16 6 16,8 0 0,-6 0-16,-12 6 15,-9 0-15,1 2 16,-1-2-1,6 6-15,15-6 16,12-12 0,6-6-16,-6 6 15,-12-2 1,-12 5-16,-2 6 16,-4 0-16,0 5 15,1 1 1,-1-3-16,3 0 15,-2-6 1,2 0-16,0-6 16,6 6-1,9 0-15,-2 0 16,-4 0-16,-9 9 16,-6 0-1,-2-3-15,-4-3 16,1-3-1,17-3-15,27-6 16,9-6-16,-13 3 16,-14 9-1,-17 3-15,-10 3 16,1 3 0,8 9-16,9 0 15,9-6 1,3-3-16,3 0 15,-3-1-15,9 10 16,6 3 0,-6-3-16,0-3 15,-9 5 1,-6-8-16,3-6 16,6-6-1,6-6-15,6-2 16,-9-1-16,-12 6 15,-6 0 1,1-3-16,8 3 16,15-6-1,2-5-15,-5-4 16,-12 9 0,-5-3-16,-7 3 15,6 12-15,-6 0 16,-2 0-1,-10 6-15,-3 0 16,-2 0 0,-4 0-16,4 0 15,-1 0 1,7-3-16,8 9 16,6-1-16,3-5 15,4-6 1,-4-3-16,-3-5 15,-3-4 1,-8 12-16,-4 6 16</inkml:trace>
  <inkml:trace contextRef="#ctx0" brushRef="#br0" timeOffset="16896.47">19168 5932 0,'0'0'0,"0"0"0,0 0 0,0 0 15,9-33-15,9 22 16,11-1 0,13-3-16,11 3 15,42 3-15,23 3 16,9-5 0,48-1-16,26 0 15,10-9 1,34 6-16,16-14 15,5 17 1,-14-9-16,-4 30 16,16-3-16,-12 0 15,38-12 1,-3-21-16,6 7 16,-27-10-1,-14 9-15,-36 15 16,-24 12-1,-43 9-15,-37-3 16,-29-6 0,-21 12-16,-29 2 15,-13 7-15</inkml:trace>
  <inkml:trace contextRef="#ctx0" brushRef="#br0" timeOffset="17415.14">21945 4047 0,'0'0'0,"0"0"0,0 0 16,0 0-1,-15 44-15,12 13 16,3 19 0,0 49-16,-6 46 15,9 1-15,-3 47 16,-6 3 0,9 15-16,3 26 15,15 9 1,14 10-16,-5-1 15,5-21 1,-29-32-16,-3-24 16,-20-26-16,-13-27 15,6-27 1,1-29-16,-4-7 16</inkml:trace>
  <inkml:trace contextRef="#ctx0" brushRef="#br0" timeOffset="26794.35">4476 9590 0,'0'0'0,"0"0"0,0 0 0,0 0 15,0 0-15,0 0 16,0 0 0,0 0-16,-12 32 15,12-23-15,0-3 16,0 6 0,0-6-16,0-3 15,6 0 1,-6 0-16,6 0 15,-6-3 1,6 0-16,-6 0 16,6 0-16,-6 0 15,0 0 1,0 0-16,0 0 16,0 0-1,29-12-15,-17 12 16,0 0-16,0 3 15,6 0 1,-1 0-16,1 0 16,0 0-1,0 0-15,0 0 16,-1-3 0,-5 6-16,6-6 15,-6 6-15,5-6 16,-5 0-1,6 0-15,0-6 16,0 0 0,-1 0-16,1-3 15,-6 3 1,6 0-16,-6 0 16,-1 0-1,1 6-15,-6 0 16,6 0-16,0 0 15,6 6 1,-1 0-16,13 12 16,0 3-16,-7 5 15,7 4 1,-6-9-16,-1-4 16,-5-8-1,-6-3-15,6-6 16,-1 0-1,7-9-15,0 0 16,-6 0-16,5-2 16,-5 5-1,0 0 1,-6 3-16,5 0 16,1 3-16,0 3 15,6 6 1,-1 3-16,1 5 15,5 4 1,-5-3-16,0-3 16,0-4-16,-1-5 15,-5-3 1,0-3-16,5-9 16,1-2-1,12-7-15,-1-9 16,-5 1-16,-7 11 15,1 3 1,-6 0-16,-6 6 16,0 6-1,-1 0-15,1 0 16,0 0 0,6 0-16,0 6 15,5 0-15,1 3 16,-6-3-1,5 0-15,-5-6 16,6 0 0,-6 0-16,5-6 15,7-6 1,5 3-16,7 9 16</inkml:trace>
  <inkml:trace contextRef="#ctx0" brushRef="#br0" timeOffset="30045.69">7638 9625 0,'0'0'0,"0"0"16,0 0-16,-36-5 16,30 5-1,0 0-15,0 0 16,0 0 0,0 0-16,1 0 15,5 0 1,-6 0-16,6 0 15,0 0-15,0 0 16,0 0 0,0 0-16,65-27 15,-47 21 1,-7 0-16,1 3 16,0 3-1,-6 0-15,6 0 16,0 0-16,5 0 15,-5-3 1,0 0-16,0 3 16,0 0-1,-6 0-15,0 0 16,5 0 0,-5 0-16,6 0 15,0 3-15,0-3 16,0 3-1,0-3-15,-1 3 16,1 0 0,6 0-16,0 0 15,0 0 1,-1-3-16,7 6 16,6-6-16,-1 6 15,1-6 1,-7-6-16,7 6 15,-6-6 1,-6 6-16,-7 0 16,1 0-16,0 0 15,0 0 1,12 6-16,5 6 16</inkml:trace>
  <inkml:trace contextRef="#ctx0" brushRef="#br0" timeOffset="60689.68">7478 12416 0,'0'0'0,"0"0"0,0 0 0,0 0 0,0 0 15,0 0-15,-36 21 16,30-15-1,0-3-15,0-3 16,1 0 0,-1-3-16,0 0 15,0 0 1,6-3-16,0-3 16,0-3-16,0 12 15,0 0 1,18-41-16,-7 17 15,13 3 1,12-8-16,5-4 16,-5 13-1,-13 2-15,-5 6 16,-6 9-16,-6 3 16,0 3-1,0 3-15</inkml:trace>
  <inkml:trace contextRef="#ctx0" brushRef="#br0" timeOffset="62255.11">6856 13925 0,'0'0'0,"0"0"0,0 0 16,47-53-16,24-6 15,30-24 1,23-17 0,1 11-16,5 18 15</inkml:trace>
  <inkml:trace contextRef="#ctx0" brushRef="#br0" timeOffset="64272.48">12291 12931 0,'0'0'0,"0"0"16,-35-24-16,14 13 15,0-7-15,6 3 16,4 0-1,-1 0-15,3-5 16,0 2 0,0-3-16,3 1 15,3 2 1,3 3-16,0-3 16,3 6-16,0 1 15,-3 2 1,0 3-16,0 0 15,3 6 1,0 0-16,-3 0 16,0 0-1,0 0-15,15 74 16,-9-15-16,-3 12 16,0 6-1,0-12-15,0-9 16,0-5-1,0-13-15,0-11 16,5 2 0,4-8-16,6 6 15,3-4-15</inkml:trace>
  <inkml:trace contextRef="#ctx0" brushRef="#br0" timeOffset="65021.04">12540 12697 0,'0'0'0,"0"0"15,0 0-15,0 0 16,0 0 0,0 0-16,0 0 15,0 0 1,0 0-16,0-26 16,0 26-16,0 0 15,0 0 1,0 0-16,0 0 15,0 0 1,0 0-16,0 0 16,0 0-1,0 0-15,0 0 16,0 0-16,0 0 16,0 0-1,0 0-15,0 0 16,0 0-1,0 0-15,0 0 16,0 0 0,0 0-16,0 0 15,0 0-15,0 0 16,-15 85 0,6-28-16,0 11 15,3-3 1,0 0-16,-2-3 15,-4-3-15,0-8 16,3-13 0,3-8-1,12-10-15,6 7 16</inkml:trace>
  <inkml:trace contextRef="#ctx0" brushRef="#br0" timeOffset="66496.06">13064 12703 0,'0'0'0,"0"0"16,0 0-16,0 0 15,0 0 1,0 0-16,0 0 15,-12 30 1,-3 17-16,-8 24 16,-1 12-1,3-9-15,3-9 16,9-15-16,7-14 16,2-12-1,2-1-15,7-8 16,3 3-1,3-6-15,0-3 16,0-9-16,2 0 16,7-12-1,6-15-15,5-5 16,7-13 0,-4-5-16,-5 3 15,-4-10 1,1-2-16,5-3 15,-2 6-15,-9 11 16,-10 13 0,-5 11-16,-3 9 15,-3 0 1,0 9-16,-3 0 16,0 3-1,0 0-15,0 0 16,0 0-16,0 0 15,-26 63 1,11-16-16,0 9 16,0 9-1,3-8-15,6-7 16,6-12 0,6 1-16,6-1 15,3-8-15,3-9 16,-1-1-1,1-14-15,6 0 16,5 0 0</inkml:trace>
  <inkml:trace contextRef="#ctx0" brushRef="#br0" timeOffset="67604.16">13878 12691 0,'0'0'0,"0"0"0,0 0 16,0 0-16,0 0 15,0 0-15,0 0 16,0 0-1,-9 36-15,9 11 16,3 24 0,6 3-16,0-9 15,-3 0 1,-6-14-16,-3-1 16,0-11-1,-3-1-15,3-11 16,3-10-16,6 4 15,6-3 1</inkml:trace>
  <inkml:trace contextRef="#ctx0" brushRef="#br0" timeOffset="68087.77">14218 12600 0,'0'0'0,"0"0"0,0 0 16,0 0-16,0 0 15,0 0 1,0 0-16,0 0 16,0 0-1,0 0-15,0 0 16,0 0-1,0 0-15,-14 38 16,17 7-16,-1 8 16,7 12-1,0 3-15,-3-3 16,0-9 0,3 1-16,-6 2 15,3 9-15,3 3 16</inkml:trace>
  <inkml:trace contextRef="#ctx0" brushRef="#br0" timeOffset="71036.78">14905 13023 0,'0'0'0,"0"0"0,0 0 0,0 0 0,0 0 16,0 0-1,0 0-15,15-33 16,-3 27 0,3 0-16,5 1 15,7 2-15,8-6 16,7 0 0,11-3-16,1 6 15,-4 3 1,-9-3-16,-8 6 15,-4 0-15,-2 3 16,-6 0 0,-3 0-16,5-3 15,1 0 1,0 0-16</inkml:trace>
  <inkml:trace contextRef="#ctx0" brushRef="#br0" timeOffset="71555.25">14781 13375 0,'0'0'0,"0"0"16,0 0-16,-15-33 15,9 28 1,3-1-16,0 0 15,0 0 1,0-3-16,3 9 16,0-6-1,6 6-15,3-6 16,6 0-16,3 3 16,2 0-1,7 0-15,3 3 16,5 0-1,7 0-15,2 0 16,18-3 0,3-6-16,-3 4 15,-11 5-15,-13 0 16,-2 0 0,11 5-16,12 10 15</inkml:trace>
  <inkml:trace contextRef="#ctx0" brushRef="#br0" timeOffset="73295.28">15929 12401 0,'0'0'0,"0"0"0,0 0 16,0 0-16,0 0 15,0 0-15,-29-3 16,23 54 0,0 29-16,0 29 15,9 24 1,6-8-16,0-22 15,0-17 1,0-21-16,-1-3 16,-2-14-1,0-10-15,-3-2 16,9-7-16,6 1 16</inkml:trace>
  <inkml:trace contextRef="#ctx0" brushRef="#br0" timeOffset="73820.45">16228 12523 0,'0'0'0,"0"0"0,0 0 16,0 0 0,-3-36-16,3 24 15,0-2 1,0 2-16,0 3 16,0 0-16,0 0 15,-3 3 1,3 0-16,-2-3 15,-1 3 1,3 1-16,0-1 16,0 0-1,0 0-15,0 6 16,0 0-16,0 0 16,0 0-1,-6 100-15,3-2 16,12 41-1,11 9-15,4-21 16,-9-20 0,-6-15-16,-3-9 15,-3-7-15,0-16 16,-1-19 0,1-14-16,6-4 15,6-8 1</inkml:trace>
  <inkml:trace contextRef="#ctx0" brushRef="#br0" timeOffset="74906.57">16892 12085 0,'0'0'0,"0"0"16,0 0-16,0 0 15,0 0 1,0 0-16,0 0 15,0 0 1,41-12-16,-26 21 16,0 6-16,-1 8 15,1 4 1,0 5-16,3 13 16,2-1-1,1-5-15,0-7 16,0 1-16,-4-10 15,1-8 1,0-3-16,-3-3 16,0-6-1,-4-3-15,4-12 16,3-3 0,3-8-16,2-7 15,-2 0-15,0-5 16,-6 2-1,-4 1-15,-2 2 16,-6-5 0,-3-1-16,-3 1 15,0 5 1,3 12-16,0 4 16,0 2-16,3 6 15,3 0 1,6 0-16,6 0 15,3-3 1,8 9-16,7-6 16,2 6-1,7 12-15,5 9 16,0 14 0</inkml:trace>
  <inkml:trace contextRef="#ctx0" brushRef="#br0" timeOffset="75436.87">16764 12848 0,'0'0'0,"0"0"0,0 0 16,-35-18-16,26 13 16,3 5-1,3-6-15,3 6 16,0 0 0,0 0-16,59-18 15,-9 9-15,16-3 16,31 6-1,22 6 1,8-3-16,12 0 16,15-9-16,-18-2 15,-29 5 1,-18 0-16,-12 9 16,-18 12-16,-9 17 15</inkml:trace>
  <inkml:trace contextRef="#ctx0" brushRef="#br0" timeOffset="75886.61">16865 13100 0,'0'0'0,"0"0"0,0 0 16,0 0 0,0 0-16,0 0 15,-30 56 1,24-6-16,3 10 16,3 11-1,0-6-15,3-12 16,-3-12-16,3-8 15,0-9 1,0-1-16,6-8 16,0 3-1</inkml:trace>
  <inkml:trace contextRef="#ctx0" brushRef="#br0" timeOffset="76186.48">17075 13118 0,'0'0'0,"0"0"0,0 0 16,0 0-16,0 0 15,-30-18 1,25 30-16,-4 14 15,-3 13 1,3 11-16,0 18 16,3-3-1,3-9-15,3-8 16,3-4-16,9 7 16,9 8-1</inkml:trace>
  <inkml:trace contextRef="#ctx0" brushRef="#br0" timeOffset="76853.63">17179 13348 0,'0'0'0,"0"0"0,-15-38 0,9 17 15,3-2 1,3 2-16,0 3 15,3 0 1,3 3-16,0 4 16,3 2-1,3 3-15,-4 6 16,-8 0-16,0 0 16,27 21-1,-15-1-15,0 16 16,-3 14-1,5 15-15,4 0 16,0-5 0,6-10-16,-1-12 15,1-8 1,0-9-16,-4-10 16,-2-5-16,-3-6 15,-3-6 1,6-17-16,-4-22 15,4-26 1,-3-6-16,-6 12 16,-6 15-1,-3 23-15,-3 4 16,0 8-16,0 3 16,0 0-1,0 9-15,3 0 16,9-3-1,12 0-15</inkml:trace>
  <inkml:trace contextRef="#ctx0" brushRef="#br0" timeOffset="77269.76">17777 13112 0,'0'0'0,"0"0"0,0 0 15,0 0-15,17 32 16,-11 18-16,-3 33 16,0 6-1,0-6-15,0-18 16,0-6-1,0-20-15,0-10 16,6-8 0,0 0-16,0-6 15</inkml:trace>
  <inkml:trace contextRef="#ctx0" brushRef="#br0" timeOffset="77603.64">18011 13138 0,'0'0'0,"0"0"15,0 0-15,0 0 16,0 0-16,0 0 15,0 0 1,0 0-16,0 0 16,0 51-1,5 11-15,-2 24 16,-6 2 0,3-5-16,0-18 15,3-14 1,3-13-16,6-2 15,6-4 1</inkml:trace>
  <inkml:trace contextRef="#ctx0" brushRef="#br0" timeOffset="78037.68">18564 12357 0,'0'0'0,"-24"-44"16,16 20 0,-1 12-16,3 3 15,3 3-15,0 6 16,3 0 0,-9 65-16,3 24 15,3 12 1,6-4-16,0 4 15,3-15 1,-3-18-16,0-9 16,0-14-16,3-1 15,0 0 1,0-5-16</inkml:trace>
  <inkml:trace contextRef="#ctx0" brushRef="#br0" timeOffset="78469.64">18736 12168 0,'0'0'0,"0"0"0,0 0 16,0 0-16,0 0 15,0 0 1,0 0-16,0 0 16,0 0-1,0 0-15,21 35 16,-13-5-16,4 44 15,3 35 1,-3 7-16,-3 17 16,-3 3-16,0-30 15,0-23 1,-1-21-16,1-20 16,-3-7-1,3-14-15,6 3 16,6 2-1</inkml:trace>
  <inkml:trace contextRef="#ctx0" brushRef="#br0" timeOffset="79035.34">19455 12833 0,'0'0'0,"0"0"16,0 0-16,0 0 15,0 0 1,39-29-16,17 11 16,18 6-16,9 3 15,17 3 1,16-5-16,-27 11 15,-15-6 1,-18 6-16,-15 0 16,-11 6-1,-9 0-15,-6 8 16,-4 4 0</inkml:trace>
  <inkml:trace contextRef="#ctx0" brushRef="#br0" timeOffset="79352.37">19494 13144 0,'0'0'0,"0"0"16,0 0-16,0 0 15,0 0-15,-6-32 16,18 26 0,14 6-16,13-6 15,14 6 1,12 0-16,27-6 16,20 6-1,-11-3-15,-21 3 16,-18-3-1,-15 0-15,-5-3 16</inkml:trace>
  <inkml:trace contextRef="#ctx0" brushRef="#br0" timeOffset="81585.21">17042 13988 0,'0'0'0,"0"0"0,-32-12 16,23 12-1,0 3-15,-3 6 16,0 5-16,4 1 16,2-6-1,3 3-15,3-6 16,0-6-1,0 0-15,0 0 16,0 0-16,0 0 16,65-6-1,-41-6-15,-1 6 16,4-3 0,0 3-16,-1 0 15,-5 1 1,-3 5-16,-4 5 15,1-2-15,0 3 16,-3-3 0,0 0-16,5 0 15,1-3 1,3-3-16,-3 0 16,-1 0-1,1 3-15,-3 0 16,0 0-16,0 3 15,-1-3 1,4 0-16,0-3 16,3 0-1,2 0-15,1 0 16,-3-2-16,0 5 16,-1 0-1,4 5-15,3-2 16,2-3-1,10-3-15,5-2 16,0-7 0,-2 9-16,-7-3 15,-8 3 1,-6 3-16,-3 0 16,-4 0-16,-2 0 15,-3 0 1,-3 0-16,-3 0 15,0 0 1,0 0-16,-3 0 16,0 0-1,0 0-15,0 0 16,0 0-16,0 0 16,-83-15-1,24 15-15,-24 9 16,-18 3-1,1 6-15,5-4 16,6 4-16,9-6 16,9 6-1,6-4-15,9 7 16,8-9 0,16 0-16,11-3 15,9-6 1,6 0-16,3-3 15,6 0 1,3 0-16,-6 0 16,51-21-16,5 9 15,6 0 1,9-3-16,6 4 16,3-10-1,6 9-15,6-6 16,-13-2-16,-8-1 15,-5 3 1,-10 9-16,-12 0 16,-5 6-1,-10 0-15,-8 1 16,-6 2 0,-9 0-16,-3 0 15,-3 0-15,0 0 16,-3 0-1,-3 0-15,-6 0 16,12 0 0,-62 11-16,3-2 15,-18 3-15,9 3 16,5-3 0,7-6-16,3 8 15,3-5 1,8 0-16,7 3 15,5 3 1,12-6-16,12-6 16,6 3-1,0-6-15,0 0 16,0 0-16,95 5 16,-24-16-1,9 5-15,9 3 16,6 6-1</inkml:trace>
  <inkml:trace contextRef="#ctx0" brushRef="#br0" timeOffset="83117.54">21237 11756 0,'0'0'0,"0"0"0,0 0 16,0 0-16,0 0 15,0 0 1,0 0-16,-20 42 16,20 20-1,-3 9-15,-3 3 16,3-9-16,-3-9 15,6-9 1,3-2-16,0-1 16</inkml:trace>
  <inkml:trace contextRef="#ctx0" brushRef="#br0" timeOffset="83367.73">21415 11854 0,'0'0'0,"-15"-33"16,12 27-16,0 0 15,3 6-15,0 0 16,0 0 0,0 83-16,0-6 15,6 6 1,0-6-16,3-6 15,0-9-15,6 0 16,2 4 0</inkml:trace>
  <inkml:trace contextRef="#ctx0" brushRef="#br0" timeOffset="83970.1">21684 11798 0,'0'0'0,"0"0"15,0 0-15,15-33 16,-9 33-1,-3 0-15,-3 0 16,0 0 0,18 50-16,-9 7 15,-1 8 1,4 12-16,0-9 16,6-9-1,6 0-15,2-14 16,7-13-16,-1-14 15,1-6 1,-3-18-16,-1-6 16,1-6-1,-1-20-15,-2-16 16,-6-14-16,-9-12 16,-7 15-1,-5 18-15,-2 14 16,-1 13-1,3 2-15,0 6 16,0 3 0,3 3-16,2 0 15,7 0 1,9 1-16,6 2 16,11 3-16,7 0 15,2 0 1,-3 6-16,-2 2 15,-1 10 1</inkml:trace>
  <inkml:trace contextRef="#ctx0" brushRef="#br0" timeOffset="84284.9">22768 11623 0,'0'0'0,"0"0"0,0 0 16,-24 33-16,9 35 15,3 23-15,6 1 16,4-18-1,2-9-15,2-20 16,1-10 0,0-11-16,6-6 15,3-7 1,3 1-16</inkml:trace>
  <inkml:trace contextRef="#ctx0" brushRef="#br0" timeOffset="84551.34">22975 11617 0,'0'0'0,"0"0"0,0 0 16,0 0-16,0 0 16,0 0-1,0 0-15,0 0 16,24 33-1,-15 38-15,-1 23 16,-2 10 0,-3-15-16,-3-15 15,-3-6-15,0-6 16,6 0 0,6 3-16</inkml:trace>
  <inkml:trace contextRef="#ctx0" brushRef="#br0" timeOffset="85035.42">21214 12896 0,'-36'-6'0,"-26"-6"0,-9-9 15,12 6-15,17-2 16,19 11-1,11 0-15,6 0 16,6 6 0,0 0-16,59-9 15,18 6 1,47 3-16,86-9 16,45-3-16,50-14 15,-3 8 1,-53-3-16,-7 9 15,-52 6 1,-51 0-16,-15 4 16,-23 10-1,-51-2-15,-26 6 16</inkml:trace>
  <inkml:trace contextRef="#ctx0" brushRef="#br0" timeOffset="85450.74">21418 13082 0,'0'0'0,"0"0"16,0 0-16,0 0 16,0 0-1,0 0-15,0 0 16,0 0-16,-9 36 15,9 8 1,0 21-16,0 27 16,-3 0-1,-3-16-15,3-16 16,3-16 0,0-11-16,3-10 15,3-8-15,3 6 16</inkml:trace>
  <inkml:trace contextRef="#ctx0" brushRef="#br0" timeOffset="85688.8">21661 13094 0,'0'0'0,"0"0"0,0 0 16,0 0-16,0 0 15,0 0 1,-9 50-16,3 21 16,3 24-16,0 3 15,0-16 1,3-19-16,9-4 16,6-15-1,5-8-15</inkml:trace>
  <inkml:trace contextRef="#ctx0" brushRef="#br0" timeOffset="86408.75">21832 13138 0,'0'0'0,"0"0"0,0 0 16,0 0-16,0 0 15,0 0 1,0 0-16,0 0 16,39 12-1,-16 9-15,1 8 16,-3 13-16,0 20 15,-4 15 1,4-6-16,-3-9 16,-3-12-1,-4-8-15,1-10 16,3-8 0,0-12-16,0 0 15,0-12-15,2-6 16,7-12-1,9-20-15,-1-13 16,-5 4 0,-10 8-16,-5 10 15,-3 2 1,-3 15-16,-3-2 16,0-4-16,0-3 15,-3-3 1,0-8-16,0 8 15,0-2 1,0 11-16,0 3 16,0 6-16,0 0 15,3 6 1,9 0-16,20 6 16,19 3-1,8 0-15,-3 0 16,-11 3-1,-10-7-15,-5 1 16,-13-3-16,-5 0 16,-3-3-1,-3 0-15,0 3 16,3 0 0</inkml:trace>
  <inkml:trace contextRef="#ctx0" brushRef="#br0" timeOffset="86800.88">22877 13271 0,'0'0'0,"0"0"16,0 0-16,0 0 16,0 0-1,-29-11-15,29 17 16,0 11-16,0-17 16,9 77-1,-1-18-15,1-2 16,0-10-1,0-11-15,3-10 16,0-5 0,3-3-16,-4-12 15,1-6-15,-12 0 16,39-39 0,-7-26-16</inkml:trace>
  <inkml:trace contextRef="#ctx0" brushRef="#br0" timeOffset="87017.47">23126 13304 0,'0'0'0,"0"0"16,-12-44-16,6 29 16,0-3-1,0 6-15,3 3 16,0 3-16,3 3 16,0 3-1,0 0-15,0 0 16,0 0-1,12 134-15,-6-28 16,0-8-16,3-21 16,12-9-1,5-9-15</inkml:trace>
  <inkml:trace contextRef="#ctx0" brushRef="#br0" timeOffset="87522.2">23904 12688 0,'0'0'0,"-29"-35"16,14 26-16,0-3 15,3 0-15,4 3 16,2 4 0,6 2-16,6-3 15,14-3 1,16 3-16,11 0 15,6 0-15,4-3 16,-7 3 0,-3 9-16,-8 9 15,-10 6 1</inkml:trace>
  <inkml:trace contextRef="#ctx0" brushRef="#br0" timeOffset="87774.15">23970 12813 0,'0'0'0,"0"0"0,-42 0 15,18 0-15,4 0 16,-1 0 0,6 0-16,6 0 15,6 0 1,3 0-16,0 0 15,0 0-15,95-3 16,-36 0 0,9 3-16,15 6 15,12 17 1</inkml:trace>
  <inkml:trace contextRef="#ctx0" brushRef="#br0" timeOffset="88187.85">24970 12239 0,'0'0'0,"0"0"15,0 0-15,0 0 16,0 0 0,0 0-16,0-30 15,0 30 1,0 0-16,0 0 15,0 0 1,9 71-16,-6 27 16,3 41-16,-3 47 15,3-2 1,0-48-16,0-41 16,0-19-1,0-4-15</inkml:trace>
  <inkml:trace contextRef="#ctx0" brushRef="#br0" timeOffset="89750.76">4553 13399 0,'0'0'0,"0"0"0,0 0 16,0 0-1,0 0-15,-6 32 16,6-8 0,0 6-16,0-1 15,0 4-15,0-10 16,6-2-1,-6-9-15,12-6 16,0-6 0,-12 0-16,59-24 15,-30 15-15,1 0 16,-12 3 0,0 6-16,-1 3 15,1 3 1,6 0-16,-1-3 15,13 3 1,23 0-16,36 3 16</inkml:trace>
  <inkml:trace contextRef="#ctx0" brushRef="#br0" timeOffset="105080.68">10201 16805 0,'0'0'0,"0"0"16,0 0-16,-29-9 16,23 6-1,0-3-15,0 3 16,0 0-1,0 0-15,6-3 16,-6 6-16,6 0 16,0 0-1,0 0-15,0 0 16,0 0 0,0 0-16,0 0 15,0 0-15,0 0 16,0 0-1,0 0-15,71 0 16,-53 6 0,0-3-16,-1 0 15,1-3 1,12 0-16,-1 0 16,7 0-16,-1 0 15,-5 3 1,0-3-16,-1 3 15,1-3 1,-6 0-16,-1 0 16,1 3-1,0-3-15,-1 3 16,1 0-16,-6-3 16,5 0-1,-5 0-15,0 0 16,0 0-1,5 0-15,-5 0 16,6 0-16,-1 0 16,1 0-1,0 0-15,0 0 16,-1 0 0,-5 0-16,6 0 15,-1 0-15,1 0 16,0 0-1,-1 0-15,1-3 16,0 0 0,-1 0-16,7 0 15,0 0 1,11 0-16,1 0 16,2-3-1,0 6-15,1 0 16,-7 0-16,-2-5 15,-4 5 1,-2 0-16,0 0 16,-1 0-1,-2 0-15,-1 0 16,-2 0-16,-3 0 16,-3 0-1,-7 0 1,1 0-16,-3 0 15,-3 0-15,-3 0 16,0 0 0,0 0-16,-3 0 15,0-6-15,0 6 16,0 0 0,0 0-16,0 0 15,0 0 1,-89-15-16,36 12 15,-18 3 1,-12 6-16,3 3 16,6 0-16,9 2 15,-6 1 1,0-3-16,-6-3 16,12 0-1,5 0-15,13-6 16,0 0-1,5-6-15,1 6 16,-7-6 0,-5 6-16,-6 0 15,0 6-15,5-6 16,13 6 0,0-3-16,11 0 15,0 0 1,1 0-16,5 0 15,0 0 1,1-3-16,-1 0 16,0 0-16,-5 3 15,-1-3 1,1 0-16,5 0 16,6 0-1,6 0-15,6 0 16,0 0-16,1 0 15,5 0 1,0 0-16,0 0 16,0 0-1,0 0-15,0 0 16,76-3 0,-40 0-16,5 0 15,7 0-15,23 0 16,0 0-1,-6-6-15,-6 9 16,-5-6 0,-7 0-16,-6 6 15,1-3 1,5 0-16,1 3 16,5 0-16,-6 3 15,1 0 1,-7-3-16,0 0 15,-5 0 1,5 0-16,-5 0 16,5 0-1,1 0-15,-1 0 16,10-3-16,-4 3 16,-3 0-1,-5 0-15,-4 3 16,-2-3-1,-1 0-15,-2 0 16,-3 0-16,-1 0 16,-2 0-1,0-3-15,-1 0 16,-2 0 0,-3 3-16,-6 0 15,0 3-15,-1 3 16</inkml:trace>
  <inkml:trace contextRef="#ctx0" brushRef="#br0" timeOffset="111513.29">24272 7924 0,'0'0'0,"0"0"0,-9-36 0,9 16 0,0 5 16,3-3 0,0 6-16,0 9 15,0 3 1,-3 0-16,0 0 15,14 98-15,-5-15 16,6 3 0,3-10-16,5-13 15,1-19 1,0-11-16,-3-10 16,-4-14-1,-2-6-15,0-15 16,9-29-16,8-24 15,4-24 1,-4 0-16,-5 9 16,-12 24-16,-9 12 15,-3 17 1,-3 6-16,-3 3 16,0 13-1,3 5-15,0 0 16,0 0-1,0 0-15,6 88 16,8 13 0,7 50-16,0 9 15,0-15-15,-16-6 16,-13-21 0,-7-26-16,-12-18 15,-11-12 1,-19-9-16,-43-14 15,2-21-15,15-18 16,12-15 0,21-18-16,14-14 15</inkml:trace>
  <inkml:trace contextRef="#ctx0" brushRef="#br0" timeOffset="112082.71">23902 7802 0,'0'0'0,"-42"-44"0,39 26 15,12 6-15,29-14 16,31-7 0,28 1-16,39-4 15,-17 1 1,-36 5-1,-30 9-15,-23 4 16,-13 8-16,-8-3 16,-6 0-1,-6-3-15,-14-8 16,-13-4-16,-6-3 16,7 4-1,8 11-15,12 3 16,9 6-1,9 0-15,9 6 16,-18 0-16,65 12 16,-30 0-1,-2 3-15,-9 2 16,-12 10 0,-15 6-16,-27 44 15,-20 41 1,-15 27-16</inkml:trace>
  <inkml:trace contextRef="#ctx0" brushRef="#br0" timeOffset="112432.51">25032 8128 0,'0'0'0,"0"0"15,0 0-15,30-3 16,32-6 0,48-3-16,8-8 15,-11-4 1,-19 15-16,-16 12 16,-28 9-16,-12 0 15</inkml:trace>
  <inkml:trace contextRef="#ctx0" brushRef="#br0" timeOffset="112631.91">25021 8382 0,'0'0'0,"0"0"0,59-3 16,35 1-1,22-4-15,2 0 16,10-6-16,2 12 16,9 6-1</inkml:trace>
  <inkml:trace contextRef="#ctx0" brushRef="#br0" timeOffset="113330.85">26163 7873 0,'0'0'0,"0"0"0,0 0 16,0 0-1,0 0-15,45 54 16,-31-13-1,1 24-15,0 18 16,3 0 0,11 9-16,4-15 15,-3-21 1,-4-18-16,-8-14 16,-3-9-16,-3-9 15,-4-6 1,4-9-16,9-15 15,12-32 1,5-36-16,1 3 16,-7 7-1,-2 14-15,-1 8 16,-8 16-16,-9 17 16,-3 15-1,0 4-15,-3 2 16,0 6-1,-1 3-15,1 3 16,0 5-16,3 16 16,3 14-1,0 19-15,9 17 16,2-6 0,-5-15-16,3-9 15,-1-2 1,4-1-16</inkml:trace>
  <inkml:trace contextRef="#ctx0" brushRef="#br0" timeOffset="114453.07">12928 12440 0,'0'0'0,"41"-3"16,18-3-1,42-9-15,17 0 16,-20-2 0,-24 2-16,-27 6 15,-17 3-15,-15-3 16,-6 3-1,-6 6-15,-6-6 16,-12 0 0,-15-2-16,-14-4 15,2 0-15,10 6 16,8 6 0,15 0-16,6 0 15,3 0 1,0 0-16,68 30 15,-14-22 1,8 10-16,-9-6 16,-20-6-1,-18-3-15,-9 0 16,-6-3-16,-21 32 16,-50 28-1,-3 46-15,9 15 16</inkml:trace>
  <inkml:trace contextRef="#ctx0" brushRef="#br0" timeOffset="115312.7">16871 11777 0,'0'0'0,"0"0"0,-51-15 16,25 9 0,5 0-16,6 3 15,9 3 1,6 0-16,0 0 16,0 0-1,68-20-15,-17 11 16,8-3-1,18 0-15,-9 3 16,-18 3-16,-20 3 16,-12 3-1,-15 0-15,-3 0 16,0 0 0,0 0-16,0 0 15,0 0 1,0 0-16,-65-9 15,56 9-15,6 0 16,0 0 0,3 0-16,0 0 15,29 21 1,-2-3-16,6 9 16,8 17-16</inkml:trace>
  <inkml:trace contextRef="#ctx0" brushRef="#br0" timeOffset="116398.3">21859 11629 0,'0'0'0,"0"0"15,0 0-15,0 0 16,-24-33-16,27 25 16,6-7-1,12 0-15,17-9 16,19 9-1,8-2-15,0-1 16,-3 3 0,-6-3-16,-11 10 15,-16-4-15,-11 0 16,-9 6 0,-9-3-16,-3-3 15,-9-6 1,-9 1-16,-5-4 15,-4 9 1,-2 9-16,5-3 16,6 3-16,9 0 15,6 3 1,3-3-16,3 0 16,3-3-1,3 6-15,6 0 16,-12 0-1,45 9-15,-16 0 16,-2 0 0,-9-3-16,-13 9 15,-5 9-15,-11 32 16</inkml:trace>
  <inkml:trace contextRef="#ctx0" brushRef="#br0" timeOffset="117306.67">22084 13082 0,'0'0'0,"0"0"0,-33-15 16,16 9-1,-1 0-15,0 0 16,6 4 0,6-1-16,6 3 15,0 0-15,0 0 16,0 0-1,83-15-15,-41 9 16,-4 0 0,-5 0-16,-7 0 15,-8 0 1,-6-3-16,-3 3 16,-3 0-16,-3-2 15,0 2 1,-3 0-16,3 0 15,0 0 1,0 6-16,-1 0 16,4 0-1,0 0-15,0 9 16,-3 0-16,-6 5 16,-6 19-1</inkml:trace>
  <inkml:trace contextRef="#ctx0" brushRef="#br0" timeOffset="118145.59">17262 12999 0,'0'0'0,"0"0"16,0 0-16,0 0 16,41 30-16,0-24 15,13-3 1,5-6-16,3-3 16,-3 0-1,-8 0-15,-19-3 16,-11 0-1,-12 0-15,-6 3 16,-3 6-16,0 0 16,0 0-1,-30-38-15,21 32 16,3 0 0,0 0-16,3 3 15,3 3 1,3 0-16,-3 0 15,0 0-15,0 0 16,33 59 0,-33-8-16,-9 32 15</inkml:trace>
  <inkml:trace contextRef="#ctx0" brushRef="#br0" timeOffset="119594.39">26154 7684 0,'0'0'0,"0"0"0,-17-30 16,14 19 0,3-1-16,8 6 15,28-3-15,41-6 16,30-6-1,5 4 1,9-4-16,-26 6 16,-36 3-16,-23 1 15,-18 5 1,-9 3-16,-7-3 16,-2 0-16,-8-6 15,-7 0 1,-6 3-16,3-3 15,6 1 1,4 5-16,5 6 16,3-3-1,3 0-15,0 0 16,0 3-16,-1 0 16,-2 0-1,0 0-15,0 0 16,-29 115-1,14-11-15</inkml:trace>
  <inkml:trace contextRef="#ctx0" brushRef="#br0" timeOffset="119928.61">27353 8163 0,'0'0'0,"0"0"16,0 0-16,0 0 16,45-2-1,-7 2-15,15 0 16,21-6 0,9 12-16,9-1 15</inkml:trace>
  <inkml:trace contextRef="#ctx0" brushRef="#br0" timeOffset="120550.08">28111 7844 0,'0'0'0,"0"0"0,0 0 16,0 0-1,0 0-15,30-9 16,-18 9-16,-1 0 16,7 6-1,6 9-15,0 11 16,2 19-1,1 8-15,-6 9 16,2 6 0,-2 0-16,-3-14 15,-4-16-15,1-8 16,-3-10 0,-3-8-16,0-3 15,0-9 1,3-6-16,11-15 15,16-23-15,5-9 16,-2-15 0,-10 6-16,-11 8 15,-12 16 1,-6 8-16,-3 4 16,-3-1-1,0 6-15,0-2 16,0 11-16,6 0 15,3-3 1,9 3-16,11-3 16,7 4-1,2-1-15,1 6 16,-4 6 0,1 3-16</inkml:trace>
  <inkml:trace contextRef="#ctx0" brushRef="#br0" timeOffset="121329.66">28164 7453 0,'0'0'0,"0"0"0,0 0 15,0 0 1,18-32-16,15 29 16,11-3-1,12 0-15,4 0 16,8 0-16,3 0 15,-12 0 1,-12 0-16,-17 6 16,-15-6-1,-9 0-15,-6 0 16,-3-2 0,-6-7-16,0 0 15,0 0-15,3 3 16,3 4-1,3 2-15,6 0 16,9 0 0,6 0-16,5 12 15,7 6 1,-1 5-16,1 10 16,-9 6-16,-10 14 15,-5 9 1</inkml:trace>
  <inkml:trace contextRef="#ctx0" brushRef="#br0" timeOffset="123227.43">25337 10697 0,'0'0'0,"-23"-33"15,8 15-15,-3 1 16,3 2-1,6 3-15,3 6 16,6 6 0,6-6-16,18-3 15,20-3 1,19 1-16,-4-4 16,-3 3-16,-9 0 15,-2 12 1,-10 6-16,-2 9 15,-1 3 1</inkml:trace>
  <inkml:trace contextRef="#ctx0" brushRef="#br0" timeOffset="123410.61">25237 10874 0,'0'0'0,"0"0"0,0 0 0,0 0 15,0 0 1,0 0-16,47 3 16,15 0-1,24-9-15,18 3 16,8 0 0</inkml:trace>
  <inkml:trace contextRef="#ctx0" brushRef="#br0" timeOffset="124511.96">26924 9338 0,'0'0'0,"0"0"16,0 0-16,0 0 15,0 0 1,-33-20-16,1 20 16,-13 6-1,-5 2-15,6-5 16,2-3-16,4-3 15,8 0 1,7-2 0,5 5-16,3 0 15,3 5-15,3-2 16,0 6 0,3 0-16,3 15 15,9 14 1,6 22-16,9 46 15,0 27-15,-4 15 16,-2 21 0,-12 29-16,-6-2 15,0 43 1,0-23-16,0 0 16,-8 21-1,-1-33-15,-6 33 16,-6-27-16,4-38 15,5-9 1,9-42-16,6-29 16,0-24-1,0-21-15,0-14 16,0-13-16,0 1 16,0-9-1,0-6-15,0 0 16,0 0-1,0 2-15,0-5 16,0 0 0,0 0-16,3 0 15,0 3-15,3 0 16,5 0 0,7 12-16,15 3 15,14 11 1,18 4-16,18 11 15,-6-9 1,-15-5-16,-11-21 16,-1-21-16,9-27 15</inkml:trace>
  <inkml:trace contextRef="#ctx0" brushRef="#br0" timeOffset="126152.57">26826 9942 0,'0'0'16,"0"0"-16,9-32 16,-3 8-16,3 3 15,0-8-15,3 2 16,3-9 0,8-5-16,7-9 15,2 5 1,-5 13-16,-9 14 15,-3 6 1,-9 9-16,-4 6 16,-2 6-16,0 12 15,-5 32 1,-4 30-16,3 9 16,6-13-1,3-16-15,3-13 16,3-15-16,2-11 15,-2-9 1,0-9-16,-3-6 16,-6 0-1,0 0-15,36-65 16,-10 3 0,4-12-16,-1 3 15,1 14 1,-6 7-16,-7 17 15,-8 10-15,-3 8 16,0 3 0,-3 0-16,0 9 15,0 0 1,0 0-16,0 3 16,0 0-1,0 6-15,0 9 16,-3 24-16,3 23 15,6 9 1,-3-6-16,0-15 16,2-2-1,-2-10-15,3-2 16</inkml:trace>
  <inkml:trace contextRef="#ctx0" brushRef="#br0" timeOffset="126618.74">27569 9981 0,'0'0'0,"0"0"15,0 0-15,0 0 16,0 0 0,0 0-16,0 0 15,0 0-15,0 26 16,0 7-1,3 5-15,3 13 16,6 5 0</inkml:trace>
  <inkml:trace contextRef="#ctx0" brushRef="#br0" timeOffset="126993.36">27874 9776 0,'0'0'0,"0"0"16,0 0-16,0 0 15,0 0 1,0 0-16,42-26 15,-10 23-15,16 3 16,11 3 0</inkml:trace>
  <inkml:trace contextRef="#ctx0" brushRef="#br0" timeOffset="127663.54">28315 9631 0,'0'0'0,"0"0"0,0 0 15,0 0-15,0 0 16,0 0 0,0 0-16,0 0 15,0 0 1,0 0-16,12 39 16,-18 23-16,6 9 15,6-3 1,3-15-16,3-8 15,-3-19 1,-3-2-16,0-12 16,-3-9-1,0-3-15,-3 0 16,0 0-16,0 0 16,0 0-1,0 0-15,0 0 16,29-53-1,-17 41-15,6-9 16,0-9 0,2-8-16,-2-9 15,0-10-15,0-8 16,-1-3 0,4 12-16,-3 9 15,-3 14 1,-4 9-16,-2 13 15,0 2-15,0 3 16,0 3 0,-3 3-16,6 6 15,-3 6 1,-1 17-16</inkml:trace>
  <inkml:trace contextRef="#ctx0" brushRef="#br0" timeOffset="127830.01">28807 9895 0,'0'0'0,"0"0"0,0 0 16,15 50 0,-10-9-16,-2 13 15,-3 43-15,0 40 16</inkml:trace>
  <inkml:trace contextRef="#ctx0" brushRef="#br0" timeOffset="128668.7">28070 11005 0,'0'0'0,"0"0"0,0 0 16,41 29-16,9 10 16</inkml:trace>
  <inkml:trace contextRef="#ctx0" brushRef="#br0" timeOffset="128795.49">28055 11508 0,'0'0'0,"0"0"0,0 0 16,12 41 0,8 12-16</inkml:trace>
  <inkml:trace contextRef="#ctx0" brushRef="#br0" timeOffset="129609.57">26965 12354 0,'0'0'0,"-32"-30"15,17 13-15,3 5 16,6-3 0,3-3-16,3 6 15,0 1 1,3-4-16,0 9 15,0 0 1,0 3-16,0 3 16,-3 0-1,0 0-15,0 0 16,0 0-16,15 107 16,-21-39-1,-6 9-15,6-6 16,3-15-1,9-6-15,6-14 16,6-13-16,0-17 16,-1-6-1,7-12-15,15-26 16,8-27 0,-3-24-16,-5-3 15,-4-8 1,-11 17-16,-15 27 15,-6 23-15,-6 9 16,-3 10 0,-3 8-16,9 6 15,0 0 1,-41 50-16,29 6 16,3 21-16,12 0 15,6-12 1,14 9-16,22-6 15,2-20 1,-5-16-16</inkml:trace>
  <inkml:trace contextRef="#ctx0" brushRef="#br0" timeOffset="130093.63">27575 12650 0,'0'0'0,"0"0"15,0 0-15,0 0 16,0 0-1,0 0-15,0 0 16,-38 65 0,23 12-16,0-6 15,6-15 1,3-20-16,3-18 16,3-13-16,0-5 15,0 0 1,0 0-16,21-71 15,-15 42 1,0 2-16,0 1 16,0 5-16,3-3 15,-3 6 1,3-2-16,8-4 16,10-3-1,5 1-15,-2 14 16,-9 3-1,-3 9-15,-1 6 16,-2 9-16,0 8 16,0 4-1,2 0-15,-2 2 16,-3-8 0,-3-3-16,0-3 15,0-7-15,3-5 16,-1-3-1</inkml:trace>
  <inkml:trace contextRef="#ctx0" brushRef="#br0" timeOffset="130423.44">28135 12455 0,'0'0'0,"0"0"0,-36 0 16,21-6-1,4 6-15,2 0 16,3 0 0,3 0-16,3 0 15,0 0-15,0 0 16,59-12 0,42-9-1</inkml:trace>
  <inkml:trace contextRef="#ctx0" brushRef="#br0" timeOffset="131076.46">28570 12203 0,'0'0'0,"0"0"0,-21-38 16,15 29-1,3 0-15,0 3 16,3 0 0,0 6-16,0 0 15,0 0-15,0 0 16,0 0 0,36 71-16,-12-9 15,2 9 1,4 6-16,-1-9 15,-2-14 1,-6-10-16,-6-12 16,-4-5-1,-2-9-15,-3 3 16,0-10-16,0 1 16,-3 0-1,0-6-15,0-3 16,0-3-1,3-9-15,3-18 16,6-35 0,8-32-16,1 2 15,-3 24-15,-7 17 16,-5 19 0,-3 17-16,0 3 15,0 12 1,6 6-16</inkml:trace>
  <inkml:trace contextRef="#ctx0" brushRef="#br0" timeOffset="131710.84">29038 12461 0,'0'0'0,"0"0"0,0 0 16,0 0 0,0 0-1,6 32-15,-3-8 16,0 8-16,-1-5 15,1 3 1,0-10-16,0-2 16,0-9-1,-3-3-15,0 0 16,0-6-16,0 0 16,0 0-1,0 0-15,0 0 16,51-68-1,-22 41-15,1 6 16,-4 10 0,1 5-16,-6 6 15,0 0-15,-4 11 16,1 10 0,0 3-16,-3 2 15,-3 1 1,8 6-16,7 2 15</inkml:trace>
  <inkml:trace contextRef="#ctx0" brushRef="#br0" timeOffset="132813.17">29316 9261 0,'0'0'0,"0"0"15,0 0-15,0 0 16,0 0-1,35 9-15,1 0 16,11 9-16,10-3 16,-1 8-1,-9-8-15,-8-3 16,-10-3 0,-8-3-16,-6 0 15,-6-3 1,0 0-16,-3-3 15,-1 6-15,4 5 16,0 4 0,3 15-16,3 17 15,0 36 1,5 47-16,1 18 16,0 18-1,-6 32-15,-4-5 16,-2 29-16,-3-9 15,0-21 1,0 6-16,3-38 16,0-33-1,3 7-15,-3-1 16,2-30 0,-2-11-16,0-24 15,0-6-15,-3-14 16,0 2-1,0 0-15,-3-11 16,0-1 0,0-5-16,-3-4 15,0-2 1,0-6-16,-3 2 16,3-2-16,0-3 15,0-3 1,0 2-16,0-5 15,-3-3 1,0 3-16,0 3 16,3-6-16,0-1 15,0-2 1,-3 6-16,-3 0 16,-30 24-1,-38 32-15</inkml:trace>
  <inkml:trace contextRef="#ctx0" brushRef="#br0" timeOffset="136560.6">9159 6622 0,'0'0'0,"-29"-15"0,11 9 0,6 0 16,6 0-16,0 6 15,6 6 1,0-6-16,0 0 16,0 0-1,36 53-15,-13-29 16,-5-6-16,6-4 16,-1-8-1,1-6-15,12-6 16,17-8-1,12-1-15,-6 6 16,-5-3 0,-19 12-16,1 0 15,-1 6-15,-5 9 16,-1-3 0,1-6-16,0 5 15,-7 1 1,-5 0-16,6 3 15,-1-3 1,7 0-16,6-4 16,5-2-16,0-6 15,1-6 1,5 1-16,18-7 16,30-9-1,18 0-15</inkml:trace>
  <inkml:trace contextRef="#ctx0" brushRef="#br0" timeOffset="141758.27">14423 16793 0,'0'0'0,"0"0"15,0 0-15,-30 12 0,24-6 0,0 0 16,3 3-1,3-3-15,0 5 16,0-11 0,9 33-16,0-15 15,3 5 1,6 1-16,-1-6 16,4 0-1,3 5-15,-4-8 16,1 3-16,0-3 15,-3-3 1,-4-4-16,4 1 16,0 0-1,0-3-15,0 3 16,-4-6-16,1 0 16,3 0-1,-3-3-15,-1 0 16,1 0-1,0-3-15,3 0 16,-3 0 0,-1 0-16,4-3 15,0-6-15,3 3 16,-4-2 0,-2-1-16,0 6 15,-3 0 1,0 0-16,-3 0 15,2-3 1,1 3-16,0 0 16,3 3-1,0-6-15,0 1 16,-4-4-16,1 6 16,0 0-1,0 0-15,0 0 16,3 0-1,-1-3-15,4 3 16,3 0-16,0 3 16,2-2-1,1-1-15,0 0 16,-1 0 0,-2 6-16,-3-6 15,0 6 1,-1 0-16,1 0 15,-3 0-15,3 0 16,-1 0 0,1 0-16,3 6 15,0 0 1,2 3-16,7 2 16,0 1-1,8 15-15,0-3 16,-2-4-16,-6 4 15,-10-9 1,-2 5-16,-3-5 16,-6-6-1,0 3-15,-3-3 16,-3-3-16,-1 0 16,1-6-1,0 6-15,0-6 16,0 6-1,0-6-15,0 0 16,0-6 0,0 6-16,3-6 15,0-3-15,6-3 16,0 0 0,2-3-16,1-2 15,0 5 1,0-3-16,3-3 15,-1 6 1,4-2-16,0-4 16,-3 6-16,-1 0 15,1-3 1,0 9-16,3 0 16,2 1-1,4-1-15,6-3 16,5 9-1,0-6-15,-5 0 16,-6 6-16,-1-3 16,-5 3-1,0 0-15,-3 0 16,-1 0 0,4 0-16,0 3 15,-1-3-15,1 6 16,0-6-1,3 6-15,-1-6 16,7 6 0,-1-3-16,4 0 15,0 0 1,-4 0-16,-2-1 16,-6-2-1,-4 3-15,1 0 16,-3-3-16,0 0 15,0 0 1,-1 0-16,1 0 16,0 0-1,0 0-15,0 0 16,-1 0 0,1 0-16,0 0 15,6 0-15,8 0 16,16-3-1,11 0-15,9-5 16,27-16 0,17-9-16</inkml:trace>
  <inkml:trace contextRef="#ctx0" brushRef="#br0" timeOffset="146173.54">4713 16826 0,'0'0'0,"0"0"0,0 0 0,0 0 0,0 0 16,0 0-16,12 38 15,-12-26 1,6 0-16,-6-6 15,0 3-15,0-3 16,0-1 0,0 1-16,5 0 15,-5-6 1,6 6-16,6-6 16,0 0-1,0 0-15,-12 0 16,47-6-16,-23 0 15,0 0 1,5 1-16,-5-4 16,6-3-1,5 0-15,7-3 16,-1-3-16,-6 10 16,1 2-1,-12 3-15,-1 3 16,-5 3-1,-6 0-15,6 0 16,-6 0 0,5-3-16,-5 5 15,6 1 1,0 0-16,-1 0 16,1 3-16,0 3 15,0-6 1,-6 6-16,5-3 15,-5-4 1,6 1-16,0-6 16,5 6-16,1-6 15,12 0 1,-7 6-16,1-6 16,-1 6-1,-5-3-15,0 0 16,-1-3-1,1 0-15,6-6 16,5-6-16,7 0 16,-13 1-1,1 2-15,-6 3 16,-7 0 0,1 6-16,-6 0 15,6 0 1,0 6-16,-1-6 15,7 6-15,0-6 16,5 0 0,-5 0-16,6 0 15,-7 0 1,1 0-16,0 0 16,5 0-16,-5 0 15,5 0 1,1-6-16,6 0 15,-1 3 1,7-3-16,-1 3 16,0 0-1,1 3-15,-1 0 16,1 0 0,-1-3-16,-5 0 15,5-3-15,1-6 16,-1 7-1,-5-4-15,-1 3 16,-5 3 0,-1 3-16,1 3 15,5 3-15,1 0 16,0-3 0,-7-3-16,1 0 15,5-6 1,1 0-16,-1 0 15,1-3 1,-1 3-16,1 6 16,5 0-16,7 0 15,-7 0 1,6-6-16,-5 6 16,-7-3-1,7 0-15,-7 0 16,1 3-1,-1 0-15,13 3 16,5 3-16,6 6 16,-5-6-1,-13-3-15,-5-3 16,5 3 0,12 0-16</inkml:trace>
  <inkml:trace contextRef="#ctx0" brushRef="#br0" timeOffset="147146.01">5921 16746 0,'-30'15'0,"18"11"0,12 13 0</inkml:trace>
  <inkml:trace contextRef="#ctx0" brushRef="#br0" timeOffset="153408.39">18647 16986 0,'0'0'0,"-53"53"0</inkml:trace>
  <inkml:trace contextRef="#ctx0" brushRef="#br0" timeOffset="157772.04">13958 17379 0,'0'0'0,"0"0"0,0 0 16,0 0-16,0 0 15,0 0 1,0 0-16,-24 33 16,24-27-1,3 0-15,0-1 16,0 1-1,0 3-15,3-3 16,0 6-16,3-3 16,0-3-1,-1 0-15,1 0 16,0 0 0,-3-1-16,3 1 15,0 0 1,0 0-16,0-3 15,3 9-15,-1-6 16,1 9 0,3-3-16,0-1 15,6 7 1,2-3-16,7 0 16,2 0-16,4-1 15,2 4 1,-5-3-16,0-3 15,2 6 1,1-10-16,-4 4 16,1-12-1,-1 6-15,4-6 16,-1 0 0,1 0-16,-1 0 15,4 0-15,2 0 16,-2 0-1,-1 0-15,-2-6 16,2 0 0,1 0-16,-4 3 15,4-5-15,-1-1 16,1-3 0,2 3-16,4-6 15,2-6 1,-3 4-16,-2-4 15,-7 9 1,-2-3-16,-4 3 16,-2 1-1,3-1-15,-1-3 16,4 9-16,8-6 16,7-3-1,5-2-15,-3 2 16,-5-3-1,-4 9-15,-5-3 16,-1 1-16,-2 5 16,-1-3-1,1 3-15,8-3 16,10 0 0,5 3-16,0 0 15,-6 0 1,-5 6-16,-4-3 15,-2 0 1,-4 3-16,-2 0 16,2 0-16,10 3 15,5-3 1,9 0-16,-2 0 16,-10 0-1,0 0-15,-5 3 16,-1-3-16,-2 6 15,-1-6 1,10 6-16,5-6 16,9 6-1,0 3-15,-9-3 16,-5-3-16,-7 3 16,-5-3-1,-4 3-15,1 0 16,-1 5-1,4-2-15,5-3 16,1 6 0,-1-3-16,-2 3 15,-4 0 1,-5-1-16,-3 1 16,-7-3-16,-2 3 15,-3-6 1,-6 3-16,0-3 15,-3-3 1,-3 0-16,-1 0 16,1 0-1,0-3-15,0 5 16,0-5-16,0 0 16,0 0-1,0 0-15,0 0 16,0 0-1,0 0-15,0 0 16,0 0-16,0 0 16,0-5-1,0 5-15,0-3 16,0 0 0,0 0-16,0 0 15,3-3 1,0-3-16,2 3 15,1-6-15,0 6 16,0-3 0,0-2-16,3-1 15,0 0 1,0-3-16,2 3 16,7-6-1,6-2-15,5-7 16,1 0-16,2-2 15,-5 2 1,-3 10-16,-1-10 16,4 6-1,-1-3-15,1-8 16,0 8 0,-1-2-16,-5 2 15,-3 3-15,2 6 16,1-2-1,0 5-15,2 0 16,4-3 0,0 6-16,2-3 15,-2 1-15,-1-1 16,-2 6 0,-3 0-16,-1 0 15,-2 3 1,3 0-16,-1 0 15,1-3 1,3 6-16,5-6 16,4 6-16,8 0 15,7 0 1,-1 0-16,-3 0 16,-2 0-1,-4 6-15,1-6 16,-1 6-1,0-3-15,7 0 16,8 3-16,3 0 16,0-3-1,-5-3-15,-4 6 16,-3 0 0,1 0-16,2 3 15,9 2-15,6 1 16,1-6-1,-7 3 1,-3-3-16,-6 0 16,-2 0-16,-4 0 15,1 0 1,5 5-16,0 1 16,0-3-16,1 3 15,5-3 1,-3 0-16,-5 0 15,-1-3 1,3-1-16,4 1 16,-1 0-1,0 0-15,4 0 16,2 3 0,0-3-16,-3 6 15,0-3-15,4-3 16,5-6-1,3 5-15,3 1 16,-3 3 0,-6-3-16,-6-3 15,-2 0 1,2-3-16,6-3 16,3 3-16,-3 3 15,-5 0 1,-7 0-16,-6 3 15,1-6 1,-1 0-16,4 0 16,5-6-16,3 6 15,-3-3 1,1 3-16,-7 3 16,0-3-1,-2 6-15,-4-6 16,1 0-1,2 0-15,6-6 16,10 6-16,2 0 16,0 0-1,-6-3-15,0 0 16,-2-3 0,2 0-16,9-3 15,0-2-15,3 8 16,0-6-1,-3-6-15,-2 3 16,2-3 0,0-2-16,6 5 15,3-9 1,3-3-16,-12 4 16,-12 2-16,-5-3 15,-1 6 1,6-8-16,10 2 15,5-9 1,-3 4-16,-12-7 16,-17-8-1,-10-13-15</inkml:trace>
  <inkml:trace contextRef="#ctx0" brushRef="#br0" timeOffset="-121041.97">24301 16793 0,'0'0'0,"0"0"0,0 0 16,33 50-16,-1 21 16,16 24-1,-1 0-15,-3-24 16,-5-21-1,-7-17-15,-5-12 16,3-16 0,11-10-16,33-34 15,48-70-15,20-69 16,68-180 0,6-89-16,-56 139 15,-12 33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1T05:00:39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27794 7323 0,'0'0'0,"0"0"0,0 0 0,0 0 16,0 0-16,0 0 15,0 0 1,36 21-16,-18-15 16,-1 5-1,4 1-15,-3-3 16,0-3 0,-1 6-16,1-6 15,0 3-15,-3-3 16,0 0-1,2-1-15,4 4 16,3-6 0,-1-3-16,4 0 15,3-3 1,-1 0-16,1-3 16,-1-5-16,1 5 15,3-6 1,2-3-16,-2 3 15,-4 0 1,-2 4-16,-3 2 16,-4 0-16,4 6 15,-3-6 1,-1 6-16,7 6 16,3 0-1,5 2-15,-2-2 16,-1 0-1,-2 0-15,0-6 16,-4 0-16,4 0 16,2-9-1,1 0-15,-1 1 16,4-4 0,0 9-16,-7 3 15,7 3 1,8 3-16,6 8 15,-2-5-15,-4-3 16,-5-6 0,-1-3-16,1 0 15,2-3 1,3 1-16,4-1 16,5 12-1,3-1-15,4 7 16,-7-3-16,0 3 15,-5 0 1,-1-3-16,6-3 16,9 0-1,6 5-15,1-2 16,-7-3 0,-12-6-16,-3 0 15,7-6-15,11-9 16,6 4-1,-3 5-15,-9 3 16,-9 0 0,-5 6-16,-4 3 15,-2-3 1,-1-3-16,16-3 16,23-6-1,5-12-15,1 6 16,-18 0-16,-14 7 15,-13 8 1,-5 6-16,-1-1 16,4 4-16,5-3 15,4 6 1,8-12-16,9-6 16,6-6-1,12-20-15,3-7 16,-3 13-1,-15 8-15,-6 9 16,-8 12-16,2 9 16,-6 0-1,-5 2-15,-4-5 16,1-6 0,2-3-16,7-3 15,5-3-15,3 1 16,0-1-1,-2 0 1,-10 6-16,0-6 16,4-6-16,5 0 15,3-3 1,-2 9-16,-1 6 16,0 0-16,0 6 15,-11-6 1,-7 0-16</inkml:trace>
  <inkml:trace contextRef="#ctx0" brushRef="#br0" timeOffset="5115.53">27140 8172 0,'0'0'0,"0"0"0,0 0 0,0 0 15,-9-29-15,9 26 16,0 0 0,0 0-16,0 0 15,0 0 1,0 0-16,0 3 16,0 0-1,0 0-15,0 0 16,0 0-16,15 62 15,-6-23 1,3-1-16,-3 1 16,0-1-1,2 3-15,-2-2 16,0-4 0,0-11-16,0 0 15,0-9-15,0-4 16,-3-2-1,-1-3-15,4 0 16,-3-6 0,3 0-16,-9 0 15,33-12 1,-1-14-16,7-13 16,5-5-16,4-15 15,2-9 1,3 2-16,9 1 15,3-6 1,-5 3-16,-7 9 16,-12 9-16,-8 8 15,-9 13 1,-7 5-16,-2 15 16,-3 3-1,-3 9-15,3 3 16</inkml:trace>
  <inkml:trace contextRef="#ctx0" brushRef="#br0" timeOffset="9485.98">23120 5521 0,'0'0'0,"0"0"0,0 0 0,0 0 16,0 0-16,-33-30 16,30 24-1,1 0-15,2 0 16,0 6-1,2-6-15,1 6 16,6-8 0,6 2-16,9-3 15,8-3-15,7 0 16,17 0 0,3 6-16,-2 0 15,-1 0 1,6 6-16,9 0 15,21-8-15,17-4 16,-11 3 0,-12-3-16,-18 6 15,-15 0 1,-11 6-16,-4 6 16,-2 0-1,-1 9-15,-2 17 16</inkml:trace>
  <inkml:trace contextRef="#ctx0" brushRef="#br0" timeOffset="10098.04">22922 6654 0,'0'0'0,"0"0"0,0 0 16,0 0 0,44-21-16,0-5 15,16-19 1,11-23-16,21-32 15,17-36-15,-5 8 16,-13 7 0,-5 6-16,0-7 15,-6 36 1,6 7-16,-12 34 16,-6 7-1</inkml:trace>
  <inkml:trace contextRef="#ctx0" brushRef="#br0" timeOffset="10803.8">22984 7820 0,'0'0'0,"0"0"15,15-35-15,14-16 16,22-40-16,26-63 15,-3-48 1,23-22-16,10-19 16,-21 77-1,-9 39-15</inkml:trace>
  <inkml:trace contextRef="#ctx0" brushRef="#br0" timeOffset="11486.98">23096 9069 0,'0'0'0,"0"0"16,0 0-16,0 0 16,-29-21-1,23 1-15,9-25 16,17-61 0,37-84-16,23-100 15,32-12-15,12 12 16</inkml:trace>
  <inkml:trace contextRef="#ctx0" brushRef="#br0" timeOffset="12985.66">24825 5556 0,'0'0'0,"0"0"16,0 0 0,15-32-16,-6 23 15,0-3 1,-3 0-16,-3 0 16,-3 6-16,-6 0 15,-3-2 1,-3 2-16,-3 0 15,0-3 1,1 3-16,-1-6 16,3 0-1,3 6-15,3 0 16,3 6-16,3-6 16,0 6-1,3-8-15,3 8 16,15-6-1,8 0-15,16 0 16,11 3 0,6-3-16,0 0 15,9 0 1,0 0-16,-8 0 16,-13 6-16,-6 0 15,-5 6 1,-7-6-16,-5 0 15,-3 0 1,-1-6-16,1 6 16,-3-6-16,0 6 15,-4 0 1,1 0-16,-3 0 16,0 6-1,8 12-15,10 9 16</inkml:trace>
  <inkml:trace contextRef="#ctx0" brushRef="#br0" timeOffset="15546.69">24813 5598 0,'0'0'0,"0"0"15,0 0-15,0 0 16,0 0-1,0 0-15,0 0 16,0 0 0,-9-30-16,9 30 15,0-6 1,0 6-16,3-6 16,0 6-16,3 0 15,-6 0 1,42 12-16,-10-6 15,10 12 1,-1 2-16,-2 7 16,-4 3-1,-2 2-15,-4 7 16,1-7-16,0 7 16,8-1-1,-2-11-15,2-4 16,1 1-1,-4-9-15,-2 6 16,-4 2 0,-2-5-16,-1-3 15,4 9-15,-3-4 16,-1 7 0,-2 0-16,0-4 15,2 10 1,1 2-16,3 1 15,2-1-15,10 4 16,-1-1 0,1-5-16,-7-1 15,1-2 1,-4 0-16,-2-1 16,2 10-16,1-7 15,-1 4 1,1-7-1,-3-5-15,2 3 16,1 5-16,2 18 16,1 19-1</inkml:trace>
  <inkml:trace contextRef="#ctx0" brushRef="#br0" timeOffset="32129.98">29150 8513 0,'0'0'0,"0"0"0,0 0 0,0 0 0,0 0 16,-29-9 0,26 9-16,0 0 15,0 0 1,0 0-16,0 0 15,0 0 1,0 0-16,0 0 16,0 0-16,3 0 15,0 0 1,0 3-16,0-3 16,0 0-1,0 0-15,27 29 16,-13-20-1,4 9-15,3-6 16,-3-3-16,-1 3 16,1-7-1,-3 4-15,0-3 16,-3 0 0,-1-3-16,1 0 15,-3-3-15,3 6 16,-3-6-1,0 6-15,0-6 16,2 0 0,1 0-16,3-6 15,0 6 1,0-6-16,0 6 16,-4-3-1,1 0-15,0 0 16,0 0-16,3-3 15,2-3 1,4-2-16,3 2 16,0-3-1,-4 0-15,1 0 16,-3 9-16,-3-3 16,-4 0-1,4 1-15,0-1 16,0 0-1,3 0-15,-1 0 16,-2 0 0,0 0-16,-3-3 15,0 9-15,-4-6 16,1 6 0,0 0-16,3 0 15,0 0 1,3 0-16,0 0 15,-4 0 1,1 6-16,3 0 16,0 0-16,3 6 15,-1-3 1,1 3-16,0-1 16,-3-2-1,-4-3-15,-2-6 16,-3 6-16,0-6 15,-3 0 1,0 0-16,0 0 16,3 0-1,3 0-15,6-12 16,5 3 0,1 0-16,0 1 15,-3-4-15,-1 6 16,-2 0-1,0 0-15,0-3 16,0 3 0,-1 0-16,1 6 15,-3-6 1,0 6-16,-3-3 16,0 3-16,0 0 15,-1 0 1,1 0-16,0 0 15,3 3 1,0-3-16,0 6 16,2-6-1,4 6-15,0-6 16,3 6-16,-1-6 16,4 6-1,0-3-15,0 0 16,-1 0-1,-2-3-15,0 0 16,-1 0 0,-2 0-16,0 0 15,0 0-15,-1 0 16,1 0 0,0-3-16,3 0 15,5-6 1,16-9-16,14-14 15</inkml:trace>
  <inkml:trace contextRef="#ctx0" brushRef="#br0" timeOffset="47051.61">31622 8699 0,'0'0'0,"0"0"15,0 0-15,0 0 16,0 0-16,0-32 15,3 23 1,-3 0-16,-3 0 16,0-3-1,-3 6-15,0-3 16,-3-3-16,-3 1 16,1 2-1,-1 0-15,0 0 16,3-3-1,0 6-15,3 3 16,-3-6 0,3 3-16,1-2 15,-1 2 1,3 0-16,0 0 16,0 0-16,0 0 15,3 3 1,0-3-16,0 6 15,0-6 1,0 6-16,0-6 16,0 6-16</inkml:trace>
  <inkml:trace contextRef="#ctx0" brushRef="#br0" timeOffset="48009.36">31477 8601 0,'0'0'0,"0"0"16,0 0-16,0 0 15,0 0 1,0 0-16,0 0 16,35 0-16,-14 0 15,0 0 1,0 0-16,-1 0 16,-2 0-1,0 0-15,0-5 16,-1-1-1,1-6-15,3-9 16,0 3-16,-1-8 16,1 2-1,-3-3-15,3 7 16,-4-1 0,7-3-16,3 4 15,-1 2 1,1 3-16,0 3 15,-4 6-15,1 6 16,6 6 0,2 6-16,1 3 15,2 3 1,-2-4-16,-1 7 16,-2-9-16,-3 6 15,-1-9 1,7 2-16,8 1 15</inkml:trace>
  <inkml:trace contextRef="#ctx0" brushRef="#br0" timeOffset="64257.04">29109 8667 0,'0'0'0,"-30"-6"0,18 0 0,0 3 0,4-3 16,2 0-1,3 0-15,0 0 16,0 0 0,0 0-16,0 0 15,3 3 1,0-3-16,0 6 16,0-5-16,0 5 15,0 0 1,0 0-16,0 0 15,0 0 1,0 0-16,0 0 16,0 0-1,0 0-15,0 0 16,0 0 0,0 0-16,71-12 15,-53 12-15,2 0 16,1 0-1,0 0-15,0 0 16,2 0 0,4 0-16,-1 0 15,1 0-15,0 6 16,2-6 0,1 6-16,3-6 15,2 5 1,4-5-16,-1 0 15,1 0-15,-4-5 16,-2 5 0,-4-6-16,-5 6 15,0-6 1,-4 6-16,-2-3 16,0 0-1,-3 0-15,-1 0 16,-2 3-1,0-3-15,0 3 16,3 0-16,0 0 16,2 0-1,4 0-15,6-3 16,8 0 0,10-3-16,5-6 15,-9 9 1,-5 0-16,-4 0 15,-2 3-15,-3 3 16,-1 0 0,1 0-16,3-3 15,8 6 1,12 0-16,13-6 16,5-6-16,-12 6 15,-15-6 1,-8 6-16,-9-3 15,-7 0 1,-5 3-16,0 0 16,-3 0-16,-3-3 15,0 0 1,-3 0-16,0 0 16,-3 1-1,0-4-15,0 6 16,0 0-1,0 0-15,0 0 16,-65-15 0,35 12-16,-3 0 15,4 0-15,-1 3 16,-2 0 0,-1 0-16,1 0 15,-1 0 1,-3 3-16,-2-3 15,-12 0-15,-10 0 16,-2-3 0,6 3-16,3 0 15,-1 3 1,1 0-16,0 3 16,-6 6-1,-9-1-15,5-2 16,10-3-1,6 0-15,5 0 16,1-6-16,-1 6 16,-2 0-1,-3 0-15,-10 3 16,-2-9 0,9 0-16,8 0 15,7 0 1,5-3-16,4 0 15,5 0-15,3 3 16,3 0 0,4 0-16,2 0 15,3 0 1,0 0-16,3 0 16,3 0-16,0 0 15,0 0 1,0 0-16,103 0 15,-43-3 1,5 0-16,-3 0 16,9 3-1,27-9-15,-4 3 16,-5-6-16,-9 0 16,-12-2-1,6 8-15,3-3 16,-3 6-1,-12 0-15,-11 3 16,-4 0 0,-5 0-16,-4 0 15,-2 0-15,5 0 16,9-3 0,15 0-16,1-3 15,-7 0 1,-12 0-16,-11 0 15,-10 3 1,-8 0-16,-3 0 16,-6 1-16,-3-1 15,0 3 1,-3 0-16,-3-6 16,0 6-1,0 0-15,0 0 16,0 0-16,0 0 15,-80-12 1,38 12-16,-2 0 16,-4 0-1,-2 0-15,-15 6 16,-18 0 0,-24 5-16,16-2 15,14 3 1,12 0-16,11-6 15,7-3-15,-12-3 16,-12 0 0,6 3-16,8 0 15,13-3-15,2 0 16,7 0 0,5 0-16,7 0 15,-1 0 1,6 0-16,0 0 15,1 0 1,-1-3-16,0 0 16,-5 3-16,-7 0 15,-3 3 1,-2 3 0,5-3-16,7 3 15,2 0-15,6 2 16,3-5-1,3 0-15,0 0 16,3 0 0,1 0-16,-1 0 15,0-3-15,0 0 16,-3 6 0,-3-6-16,0 6 15,-3-6 1,1 6-16,-1 0 15,6-3-15,0 0 16,3 0 0,6 0-16,0 0 15,0-3 1,0 0-16,0 0 16,104 17-1,-42-17-15,6 0 16,3 0-1,12 0-15,26-11 16,-5 2-16,-9-3 16,-9 0-1,11 6-15,25-6 16,-19 3 0,-14-2-16,-15 5 15,-3 0-15,9 3 16,3 3-1,6 3 1</inkml:trace>
  <inkml:trace contextRef="#ctx0" brushRef="#br0" timeOffset="70625.19">30775 8838 0,'0'0'0,"0"0"0,0 0 0,30-32 15</inkml:trace>
  <inkml:trace contextRef="#ctx0" brushRef="#br0" timeOffset="72994.89">31675 8575 0,'0'0'0,"0"0"0,0 0 16,0 0 0,0 0-16,0 0 15,0 0-15,0 0 16,0-30 0,0 27-16,0 0 15,3 0 1,0 0-16,0 0 15,3 0 1,6 1-16,6-4 16,2 6-16,7-6 15,3 0 1,2 6-16,10-6 16,8 0-1,-3 3-15,-2 0 16,-10 0-1,-2-3-15,-6 6 16,-7 0-16,-5 0 16,-3 0-1,-3 0-15,0 0 16,-3 0 0,-3 0-16,-1 0 15,-2 0 1,-2 0-16,-7-6 15,-15 6-15,-20 0 16,-16 0 0,-11 6-16,-3 6 15,3 0 1,-9 3-16,12-7 16,18-2-1,17-3-15,10-3 16,8 0-16,9 0 15,6 0 1,0 0-16,0 0 16,0 0-1,0 0-15,86-17 16,-39 11-16,9 0 16,21 0-1,12 0-15,-18 0 16,-6 3-1,-14-3-15,-10 6 16,-11 0 0,-7 0-16,-8 0 15,-3 0-15,-3 0 16,-6 0 0,0 0-16,-3 0 15,0 0 1,0 0-16,0 0 15,-68 6 1,9-3-16,-10 3 16,7-3-16,9 0 15,9-3 1,8-3-16,4 0 16,8-3-1,3-3-15,3 3 16,4 0-1,2 6-15,3-6 16,6 6-16,3 0 16,0 0-1,0 0-15,0 0 16,83 0 0,-3-6-16,8-8 15,-8 2-15,-17 6 16,-16 0-1,-12 0-15,-11 3 16,-12 0 0,-6 3-16,-3 0 15,-3 0 1,0 0-16,0 0 16,0 0-16,0 0 15,-80-9 1,21 9-16,-9 6 15,0-3 1,8 3-16,13-3 16,9 0-1,8 0-15,9-3 16,6 0-16,7 3 16,5-3-1,3 0-15,0 0 16,0 0-1,0 0-15,0 0 16,94 6 0,-32-12-16,9 0 15,-11-3-15,-13 3 16,-14 0 0,-10 0-16,-8 6 15,-6-6 1,-3 6-16,-3 0 15,-3 0 1,0 0-16,0 0 16,0 0-16,0 0 15,0 0 1,0 0-16,0 0 16,0 0-1,0 0-15,0 0 16,0 0-16</inkml:trace>
  <inkml:trace contextRef="#ctx0" brushRef="#br0" timeOffset="76459.56">28336 8971 0,'0'0'0,"0"0"0</inkml:trace>
  <inkml:trace contextRef="#ctx0" brushRef="#br0" timeOffset="97838.27">29118 8442 0,'0'0'0,"0"0"0,-36-12 0,21 12 15,0-6-15,4 6 16,-1 0 0,3-3-16,3 0 15,0 0 1,0 0-16,3 3 16,0 0-16,0 0 15,0 3 1,0-3-16,0 0 15,0 0 1,0 3-16,1 0 16,-1 0-1,0-3-15,0 6 16,0 6-16,0-3 16,0 2-1,0 1-15,3 6 16,0-18-1,9 35-15,0-17 16,-1-6 0,-2-3-16,0-3 15,0 0-15,0-3 16,3 0 0,6-3-16,3 6 15,2-6 1,4 6-16,0-6 15,2 5 1,4-5-16,2 6 16,7-6-16,5 0 15,7 0 1,11 0-16,12-6 16,0 1-1,-12 5-15,-6 0 16,-8 0-1,-1 0-15,0-6 16,4 6 0,2 0-16,6-6 15,-3 6-15,-11 0 16,-7 6 0,1-6-16,-4 6 15,1-6 1,2 0-16,1 0 15,5 0-15,12 0 16,4-6 0,-4 6-16,-9-6 15,-8 6 1,-4-3-16,-2 0 16,-4 0-16,4 0 15,-3 0 1,-1 0-16,-8 0 15,-3 3 1,-4 0-16,-5 0 16,-3 0-1,-3 0-15,0 0 16,-3 0 0,0 0-16,0 0 15,0 0-15,0 0 16,0 0-1,0 0-15,-65-6 16,9 6 0,-21 0-16,-3 0 15,0 0-15,6 0 16,-18 0 0,-11 6-16,5-3 15,6 3 1,3 3-16,-23 0 15,-12 2 1,8-5-16,7 0 16,2 0-16,3 0 15,19-3 1,16 3-16,16-6 16,12 0-1,11 0-15,9-6 16,10 6-1,5-3-15,6 0 16,0 3-16,0 0 16,100-32-1,-2 8-15,20 3 16,45 6 0,-21 4-16,-14 11 15,5 0-15,3 0 16,-24 6-1,-17-4-15,-9 1 16,-3 0 0,-9 0-16,-15 0 15,-17 3 1,-13 0-16,-11 18 16,-12 2-16</inkml:trace>
  <inkml:trace contextRef="#ctx0" brushRef="#br0" timeOffset="99457.32">29988 8634 0,'0'0'0,"0"0"16,0 0-16,0 0 15,0 0-15,0 0 16,0 0 0,0 0-16,0 0 15,0 0 1,0 0-16,0 0 16</inkml:trace>
  <inkml:trace contextRef="#ctx0" brushRef="#br0" timeOffset="105120.11">28339 11215 0,'0'0'0,"0"0"0,0 0 0,0 0 0,0 0 16,0 0-16,0 0 15,0 0 1,27 38-16,-18-14 16,2-4-1,4 7-15,0 6 16,0-10 0,3 4-16,-1-6 15,1-4 1,3 4-16,0-6 15,2 0-15,7 3 16,-1-4 0,7-2-16,-1 3 15,-5-6 1,-3 0-16,-4-3 16,1-6-16,-3 6 15,0-6 1,-1 0-16,-2 0 15,3-6 1,-1 6-16,7-6 16,6-3-1,8-6-15,4-6 16,-1-2-16,0 2 16,-5 3-1,-7 3-15,-2 7 16,-6-4-1,-1 0-15,1 6 16,0-3 0,2 0-16,1 0 15,0 3-15,-1 0 16,1 1 0,3-1-16,-1 0 15,1 0 1,-1 0-16,1-3 15,0 3 1,-1 6-16,-2-6 16,2 6-16,-2 0 15,3 0 1,2 0 0,1 6-16,5 0 15,1 0-15,-1 0 16,1 0-16,-4 0 15,4 3 1,-1-4-16,4 10 16,-4 0-1,-2 0-15,-4 9 16,-2-1 0,-4 1-16,-2 0 15,-3-4-15,-3 1 16,-1-3-1,-2-3-15,-3-4 16,0 1 0,-3-6-16,-3 3 15,0-3 1,0 0-16,-4-3 16,1 0-1,0-3-15,0 0 16,0-3-1,3-3-15,6-6 16,6-12-16,6-8 16,2-1-16,7-5 15,-1-1 1,7 1-16,-1-1 16,-2 10-1,-7 2-15,-2 6 16,-3 4-1,-1 8-15,4 0 16,3 0-16,5 3 16,4 0-1,-1 0 1,1 6-16,-1-3 16,-5 0-16,-4 0 15,1 3 1,-6 0-16,-4 0 15,1 0 1,0 0-16,-1 0 16,4 3-16,3 0 15,2 0 1,7 9-16,2-6 16,4 0-1,2 0-15,-2-3 16,-4 0-16,1 0 15,-4 0 1,4 0-16,-4 3 16,7-1-1,-4 4-15,1 0 16,-4-3 0,-2-3-16,-1 3 15,1 0-15,-1 0 16,4 0-1,-4-3-15,-2 0 16,3 0 0,-1 0-16,4 0 15,2 3-15,7-1 16,5 1 0,6-6-1,18-6-15,24-32 16,17-21-16</inkml:trace>
  <inkml:trace contextRef="#ctx0" brushRef="#br0" timeOffset="109540.82">28348 11457 0,'0'0'0,"0"0"0,0 0 0,0 0 0,0 0 16,0 0-16,0 0 15,0 0 1,0 0-16,0 0 15,0 0 1,0 0-16,0 0 16,0 0-16</inkml:trace>
  <inkml:trace contextRef="#ctx0" brushRef="#br0" timeOffset="125143.21">12149 14171 0,'0'0'0,"0"0"0,0 0 16,0 0-16,0 0 16,0 0-1,0 0-15,0 0 16,0 0-16,0 0 16,33-24-1,-13 19-15,10 2 16,0-3-1,5-3-15,1 0 16,-1-3 0,-2-3-16,-7-3 15,-5 7-15,-3 5 16,-3 0 0,-3 3-16,-1 3 15,7 6 1,3 0-16,8-3 15,7 3 1,2-1-16,1-5 16,-1-5-16,-2 5 15,-4-6 1,-5 6-16,-6-3 16,-6 0-1,-3 3-15,-1 3 16,-2 0-1,0-3-15,-3 6 16</inkml:trace>
  <inkml:trace contextRef="#ctx0" brushRef="#br0" timeOffset="126027.77">11101 14313 0,'0'0'0,"0"0"15,6-38-15,-6 20 16,6-3-1,-6 6-15,0 4 16,0-1 0,0 6-16,6-6 15,-6 6-15,6 0 16,-6 0 0,6-3-16,0 9 15,6 0 1,-7 0-16,-5 0 15,0 0 1,54 15-16,-25-9 16,7 0-16,-1 0 15,7 0 1,-4-6-16,-2 6 16,-4 3-1,1-3-15,-3-4 16,-1-2-1,1-2-15,5-7 16,4-9-16,2-3 16,-5-2-1,-10 5-15,-5 3 16,-6 9 0,-3 0-16,-3 6 15,0 0-15,5 6 16,4 0-1,9 6-15,-1 0 16,4-3 0,0 2-16,-1-2 15,-2-3 1,-1 0-16,1-3 16,-3-3-1,-1 0-15,4 0 16,6-3-16,-1 0 15,10 12 1,11 15 0</inkml:trace>
  <inkml:trace contextRef="#ctx0" brushRef="#br0" timeOffset="130877.02">11291 14485 0,'0'0'0,"0"0"0,0 0 0,-12-30 16,12 24-16,0 3 15,0-3 1,-6 6-16,6 0 16,-6 0-1,6 0-15,-6 0 16,6 0 0,-6 0-16,6 0 15,-6 0-15,6 0 16,-6 0-1,6 0-15,-6 0 16,6 0 0,-6 0-16,6 0 15,-6 0-15,1-6 16,-1 6 0,0-5-16,0 5 15,0-6 1,0-6-16,0-3 15,0-3 1,0-2-16,0-4 16,0-3-16,0 1 15,-5-4 1,-1-6-16,0-2 16,6 0-1,0 2-15,0-2 16,0 5-1,6 9-15,-6-2 16,6 5 0,-6-3-16,6-2 15,-6-1-15,6 0 16,0-2 0,0 2-16,0-5 15,0 2 1,-5-3-16,5 7 15,-6-4-15,0-2 16,0-7 0,0-8-16,6 0 15,-6-1 1,6-2-16,0 5 16,0 1-1,0-3-15,0-4 16,-6-5-16,6 3 15,0-3 1,0 5-16,0 13 16,0 11-1,0 4-15,0 5 16,0 3 0,6 3-16,6 6 15,6-3-15,5-2 16,7 5-1,17-3-15,18 0 16,12 0 0,9-3-16,-9 12 15,-6-6 1,6 12-16,18-6 16,0 0-1,-13 0-15,-10 0 16,-7-6-16,-3 6 15,3-6 1,-3 0-16,-6 0 16,-8-2-1,-4 8-15,-5-6 16,-1 6-16,4-6 16,-1 3-1,-3-3-15,-5 3 16,-3 0-1,-10 0-15,-5 0 16,-3-3-16,-3 6 16,-3 0-1,-3 0-15,0 0 16,0 0 0,0 0-16,0 0 15,0 0-15,0 9 16,2 3-1,10 23-15,3 25 16,-3 22 0,0 13-16,5 3 15,4-1 1,0-5-16,-1-6 16,1-3-16,-3-6 15,-12-9 1,-3-3-16,-3-6 15,0 3 1,-1-5-16,4-13 16,-3-9-1,0-5-15,0-9 16,-3-9-16,3 2 16,-3-5-1,0-3-15,3 3 16,6 12-1</inkml:trace>
  <inkml:trace contextRef="#ctx0" brushRef="#br0" timeOffset="131663.89">29351 12020 0,'0'0'0</inkml:trace>
  <inkml:trace contextRef="#ctx0" brushRef="#br0" timeOffset="139883.35">14026 14295 0,'0'0'0,"0"0"0,0 0 0,0 0 0,0 0 15,-30-20-15,27 14 16,0 6 0,0-6-16,0 6 15,1 0 1,2 0-16,0 0 15,0 0 1,0 0-16,0 0 16,0 0-16,0 0 15,0 0 1,0 0-16,0 0 16,74 0-1,-45 0-15,16 0 16,8 6-16,-6-6 15,-2 0 1,-4 0-16,0 0 16,1 0-1,-1 0-15,1 0 16,-1-6 0,4 6-16,-4-3 15,1 0-15,-4 3 16,-2 0-1,-7 0-15,1 0 16,-1-3 0,1 0-16,0 0 15,-4 0 1,-2 3-16,0 0 16,-7 0-1,-2 0-15,-3 0 16,0 3-16,3 3 15</inkml:trace>
  <inkml:trace contextRef="#ctx0" brushRef="#br0" timeOffset="140345.63">15767 14375 0,'0'0'0,"0"0"0,0 0 0,0 0 16,0 0-1</inkml:trace>
  <inkml:trace contextRef="#ctx0" brushRef="#br0" timeOffset="140680.02">16193 14375 0,'0'0'0,"0"0"0,0 0 0,-30-23 16,30 23-1,0 0-15</inkml:trace>
  <inkml:trace contextRef="#ctx0" brushRef="#br0" timeOffset="141679.84">18896 14503 0,'0'0'0</inkml:trace>
  <inkml:trace contextRef="#ctx0" brushRef="#br0" timeOffset="143707.92">18271 12786 0,'187'18'0,"23"8"16,-3 7-16,-12 0 16</inkml:trace>
  <inkml:trace contextRef="#ctx0" brushRef="#br0" timeOffset="153172.81">15109 10200 0,'-11'-51'0,"-13"-58"0,-3-13 0,7 7 0</inkml:trace>
  <inkml:trace contextRef="#ctx0" brushRef="#br0" timeOffset="155657.09">11578 14461 0,'0'0'0,"0"0"0,0 0 15,18-38 1,-10 29-16,1-3 16,-3 0-1,3 6-15,0 3 16,0-3 0,6 0-16,2 0 15,7-5-15,12 5 16,5 0-1,1 0-15,-1 3 16,-6 3 0,4 3-16,-1 0 15,4-3-15,2-3 16,10-6 0,17-9-16,9 3 15,-12-2 1,-12 5-16,-15 9 15,-8-3 1,-3 6-16,-4 0 16,1 3-16,2 0 15,1 0 1,6-3-16,5 6 16,6-6-1,7 6-15,-4-6 16,-6 6-1,-2-3-15,-1-3 16,1 0-16,-1-3 16,18-3-1,24-6-15,6 0 16,-12-3 0,-12 9-16,-9 0 15,-11 0 1,-10 6-16,-2 0 15,5 0-15,13 0 16,11 0 0,-3-3-16,-6 1 15,-5-4 1,-10 3-16,-8-3 16,-7 6-1,-2 0-15,0 6 16,0-3-16,5 0 15,13 0 1,20-3-16,15-6 16,9-9-1,-3-3-15,-3-9 16,-3 10 0,-6 2-16,-12 9 15,-6 6-15,-2 6 16,-4 3-1,-5 0-15,-1 0 16,-2 2 0,-4-2-16,1 0 15,8 0-15,7-3 16,11 6 0,0-3-16,-3-3 15,-5-1 1,-4-2-16,0-3 15,15-3 1,21-5-16,3-4 16,-9 6-16,-21 6 15,-14 0 1,-7 6-16,-5 0 16,0 3-1,-4-1-15,-2 1 16,0-3-1,2 6-15,13-3 16,11-3 0,6 0-16,-2 0 15,-10-6-15,-5 0 16,-7 0 0,-5 0-16,2 0 15,4 0-15,11-12 16,15 3-1,10-3-15,-13 6 16,-6 0 0,-11 6-16,-7 6 15,-2 0 1,-4 3-16,4 0 16,0 0-1,5-3-15,10 6 16,11-4-16,12-2 15,-6 0 1,0-6-16,-8 0 16,-1 0-1,3-6-15,15-3 16,3-2 0,-3-1-16,-12 3 15,-11 3-15,-13 3 16,-5 0-1,-6 3-15,-1 3 16,-2 0 0,3-3-16,2 0 15,19-3-15,17-3 16,15-3 0,-6 3-16,-15 6 15,-3 6 1,-2 0-16,8 3 15,21 0 1,12-6-16,8-6 16</inkml:trace>
  <inkml:trace contextRef="#ctx0" brushRef="#br0" timeOffset="162472.11">4908 9229 0,'0'0'0,"0"0"0,0 0 0,-41-15 0,17 3 15,0 0-15,7-2 16,-7-4-1,0-3-15,1-3 16,5 13 0,6-1-16,0 3 15,12-3-15,0 6 16,0-3 0,12-3-16,-6 6 15,6 6 1,0 0-16,5 0 15,-17 0 1,48 0-16,-7 0 16,1 0-16,-1-5 15,12-4 1,7 0-16,-7 0 16,-12 9-1,1 0-15,-7 0 16,-5 0-1,-1 0-15,-5 0 16,6 0-16,-7 0 16,7 0-1,-6 0-15,-1 0 16,1 6 0,6-3-16,5 3 15,1 0-15,-1 0 16,7-1-1,-7-5-15,1 0 16,-1 0 0,13-5-16,5-7 15,0-3 1,0 3-16,7 6 16,-7 3-1,-6 6-15,1 3 16,-1 0-16,-6 0 15,7-6 1,-7 0-16,19 0 16,11-6-1,11-6-15,-5 9 16,-11-6-16,-13 3 16,-6-2-1,-5 2-15,5 0 16,12-3-1,24-15-15,0 3 16,-6-2-16,-12 2 16,-12 3-1,-5 12-15,-13 0 16,1 3 0,-7 3-16,7 0 15,-1 3 1,1 0-16,-1 0 15,1-3 1,0 6-16,-1 0 16,-5 0-16,-1 3 15,1 0 1,5 0-16,13-3 16,17 0-1,6 2-15,0-5 16,-6-6-1,-12 1-15,-5-4 16,-13 6-16,1 6 16,-1-4-1,7 4-15,-1 3 16,7 0 0,5-3-16,-6 3 15,1-6 1,-7 0-16,-5 0 15,5 0-15,-11 3 16,5 0 0,7 0-16,11 8 15,6-2 1,6-12-16,6-3 16,6-9-1,12-5-15,12 2 16,-24 6-16,-18 9 15,-12 3 1,-11 6-16,-7 3 16,1 2-16,0 1 15,-1 0 1,18 3 0,19-6-16,22-12 15,13-6-15,-6-6 16,5-6-1,13 9-15,-6 0 16,-25 3 0,-22 3-16,-7 3 15,-12 0-15,-5 0 16,11-5 0,12 5-16,7-6 15,-1 0 1,-6 3-16,-12 0 15,-11 3-15,-1 3 16,-5 0 0,0 3-16,-1 0 15,7-1 1,5-2-16,4-3 16,2 0-1,0 3-15,-8 0 16,-4 0-1,-5 0-15,-1 0 16,1 0-16,6-3 16,8 0-1,15 0-15,9 0 16,-6 0 0,-8 12-16,-7 9 15</inkml:trace>
  <inkml:trace contextRef="#ctx0" brushRef="#br0" timeOffset="166379.15">19254 13419 0,'0'0'0,"0"0"0,0 0 15,0 0 1,0 0-16,0 0 16,0 0-1,0 0-15,0 0 16,0 0-1,0 0-15,0-32 16,0 20-16,-3-3 16,0-3-1,0 4-15,0-4 16,0-3-16,-3-2 16,0 5-1,-3-9-15,-3 6 16,1-5-1,-1-4-15,0 9 16,0-2 0,0-1-16,3 0 15,1 1-15,-1-1 16,0-3 0,3 4-16,-3-1 15,-3-5 1,0 8-16,0-3 15,1 0 1,2 1-16,0-1 16,0 6-16,0-2 15,0-1 1,0-3-16,3 4 16,0-4-1,1-3-15,2-2 16,-3-10-1,0-2-15,0-4 16,-3 4 0,0 5-16,0 4 15,0 2 1,0-2-16,-2-1 16,-1 1-16,0-1 15,-3-3 1,-3-2-16,1-9 15,-4-7-15,0-5 16,-3 9 0,1 0-16,-7-4 15,-11 4 1,2 0-16,1 5 16,2 1-1,4 0-15,-1-10 16,1-2-16,-1-9 15,6 12 1,4 5-16,-1 4 16,0 2-1,-8-2-15,-13-12 16,-2 3-16,0-4 16,2 1-1,-2-9-15,5 9 16,7 3-1,-1 2-15,4 1 16,2 6 0,-5-10-16,-7-8 15,1 3-15,-1 3 16,1-4 0,-4-2-16,4 12 15,8 6 1,1-1-16,2 4 15,4 2 1,-1-2-16,0-3 16,-2-4-16,-1-2 15,1 11 1,-1 7-16,-3-1 16,1 1-1,-7-4-15,-2 4 16,8-1-1,1 9-15,-1 4 16,4-1-16,2-3 16,3 12-1,1-2-15,-1-4 16,0 0 0,-2-3-16,-1-5 15,0-1-15,1-2 16,-4 5-1,0-3-15,-2-5 16,-4-1 0,7 1-16,2 5 15,6 3 1,4 4-16,2-4 16,0 6-16,0-3 15,0 7 1,4 2-16,2 0 15,0 6 1,3 0-16,3 3 16,3 0-1,0 3-15,3 0 16,-3 0 0,0 0-16,0 0 15,44 74-15,-17-15 16,8 21-1,7-3-15,2-9 16,-5-11 0,-7-13-16,-5-6 15,-6-2-15,-6-9 16,-7-7 0,-2-8-16,-3 0 15,0-6 1,0-3-16,0-3 15</inkml:trace>
  <inkml:trace contextRef="#ctx0" brushRef="#br0" timeOffset="167121.37">16616 9146 0,'0'0'0,"0"0"15,-26-33-15,20 25 16,3 2-1,0 3-15,3 0 16,0 0 0,0 0-16,0-3 15,0 6-15,3-6 16,0 6 0,0 0-16,0 0 15,2 0 1,4 0-16,-9 0 15,39 6 1,-7 0-16,7 0 16,8 0-16,10 3 15,5-4 1,9 13-16,9-3 16,-3-3-1,-12-6-15,6 14 16,6 7-16</inkml:trace>
  <inkml:trace contextRef="#ctx0" brushRef="#br0" timeOffset="170098.12">12202 9187 0,'0'0'0,"0"0"0,0 0 0,0 0 0,0 0 15,-26-29 1,23 23-16,3 6 16,0 0-1,0 0-15,3 0 16,3 0 0,-6 0-16,0 0 15</inkml:trace>
  <inkml:trace contextRef="#ctx0" brushRef="#br0" timeOffset="173635.83">14514 4378 0,'0'0'0,"0"0"15,0 0-15,0 0 16,0 0 0,0 0-16,0 0 15,0 0 1,0 0-16,12-29 15,-12 29 1,0-6-16,0 6 16,0-9-16,0 9 15,0 0 1,0 0-16,0 0 16,-62 121-1,-3-11-15,-12 23 16,12-3-1,3 9-15,2 0 16,1-14-16,-3 5 16,-3 0-1,-6 6-15,3-6 16,15-17 0,5 5-16,-2-2 15,8-28 1,7-22-16,8-13 15,4-12-15,5-14 16,3-3 0,3-10-16,3 1 15,3-6 1,0-3-16,3-3 16,1 3-16,-1-6 15,0 6 1,0-6-16,0 6 15,3-6 1,0 0-16,0 0 16,0 0-1,0 0-15,3 0 16,-3 0-16,0 0 16,0 0-1,0 0-15,0 0 16,59-33-1,-38 21-15,5 0 16,4 1 0,8-4-16,10-3 15,5 3-15,0-2 16,1 5 0,-4 0-16,0-3 15,0 0 1,10-8-16,11 2 15,9-3-15,8-2 16,4-4 0,-3-3-16,21 1 15,20-13 1,-12 7-16,-14 11 16,20-11-1,18 5-15,-11-2 16,-10-1-1,24 1-15,-3-7 16,-9-5 0,15 0-16,24-15 15,-33 11-15,-3 16 16,21-1 0,-21-2-16,-26 5 15,29-5-15,-6 5 16,-26 4-1,-21-7-15,-12 1 16,-18 2 0,-18 12-16,-17 9 15,-12 1 1,-12-1-16,-6-3 16,-12-3-16,-17 3 15,-24-8 1,-18-16-16,0 1 15,18-1 1,17 19-16,16 2 16,8 12-16,9 0 15,6 0 1,3 6-16,3 6 16,0-6-1,0 0-15,101 18 16,-30-12-1,3-6-15,3 11 16,3-2 0,-18 3-16,-17 3 15,-19 3-15,-17 0 16,-21 14 0,-23 39-16,-30 27 15,-39 20 1,-17 30-16,2 6 15</inkml:trace>
  <inkml:trace contextRef="#ctx0" brushRef="#br0" timeOffset="174587.94">18002 5121 0,'0'0'0,"0"0"0,0 0 16,-3-32-1,3 26-15,3 6 16,-3 0 0,0 0-16,0 0 15,3 77 1,-9-27-16,-3 12 15,0-9-15,3-2 16,6-7 0,0-5-16,3-1 15,0-14 1,0-15-16,0-4 16,3-5-1,-6 0-15,41-32 16,-2-18-16,2-1 15,-2-8 1,-10 3-16,-8 23 16,-9 4-1,-3 8-15,-3 12 16,0-3-16,-4 6 16,1 6-1,0 0-15,0 0 16,0 6-1,3 12-15,3 12 16,3 11 0,3 6-16,5-2 15,4 17 1,9 3-16,5 0 16</inkml:trace>
  <inkml:trace contextRef="#ctx0" brushRef="#br0" timeOffset="175252.51">17845 4864 0,'0'0'0,"0"0"15,0 0-15,0 0 16,0 0 0,29-12-16,-2 12 15,26-6 1,15 6-16,3-6 16,-5 0-1,-13 0-15,-9 0 16,-11-3-16,-12 3 15,-7-2 1,-5 2-16,-6-6 16,-3 6-1,0 6-15,0 0 16,0 0 0,-18-44-16,15 38 15,3 0 1,0 6-16,3 0 15,6 0-15,6 0 16,15 0 0,23 6-16,27 5 15,-9 4-15,-15 3 16,-14 0 0,-22-3-16,-26 29 15,-56 71 1,-80 113-16</inkml:trace>
  <inkml:trace contextRef="#ctx0" brushRef="#br0" timeOffset="175951.94">14654 4426 0,'0'0'0,"0"0"0,0 0 16,0 0 0,0 0-16,0 0 15,0 0-15,0 0 16,-51 29 0,1-11-16,-21 12 15,-3 5 1,6-8-16,17 5 15,16-14 1,11 0-16,12-9 16,6-3-16,6 0 15,0 2 1,3-8-16</inkml:trace>
  <inkml:trace contextRef="#ctx0" brushRef="#br0" timeOffset="176139.08">14488 4538 0,'0'0'0,"0"0"16,0 0-16,0 0 16,0 0-1,26-29-15,-20 29 16,-6 0 0,0 0-16,30 29 15,-12-2 1,8 17-16,22 15 15,17 4-15</inkml:trace>
  <inkml:trace contextRef="#ctx0" brushRef="#br0" timeOffset="177051.78">12907 4183 0,'0'0'0,"0"0"16,0 0-16,15-47 16,3 23-1,8-9-15,1 7 16,-4 14-16,1 6 15,0 12 1,0 18-16,2 11 16,1 13-1,-4 5-15,1-3 16,0 0 0,-3 4-16,-4-13 15,-5 1 1,0-1-16,-6-11 15,0-13-15,-3 1 16,0-12 0,0 0-16,0-3 15,0-3 1,3 0-16,2-3 16,4-9-1,3-6-15,6-14 16,0-1-1,5-17-15,4-6 16,-1-4-16,-5 10 16,-3 18-1,0 8-15,-7 12 16,-2 12 0,3 0-16,3 6 15,2 6-15,1 0 16,6-6-1,2 5-15,7 1 16,-1-3 0,-5-3-16,-6 3 15</inkml:trace>
  <inkml:trace contextRef="#ctx0" brushRef="#br0" timeOffset="177401.89">13176 3822 0,'0'0'0,"0"0"0,0 0 16,-35-12 0,29 6-16,3 6 15,3 0-15,0 0 16,0 0-1,118 0-15,21 6 16,45 6 0</inkml:trace>
  <inkml:trace contextRef="#ctx0" brushRef="#br0" timeOffset="178702.32">13925 5823 0,'0'0'0,"0"0"16,0 0-16,0 0 16,0 0-16,0 0 15,0 0 1,0 0-16,0 0 15,0 0 1,27-30-16,-24 21 16,0 3-16,0 6 15,0-6 1,3 6-16,3-6 16,2 6-1,4 0-15,-15 0 16,45 6-16,-19 6 15,1-3 1,3 9-16,2 5 16,1 4-1,-7 6-15,-5-4 16,-6-8-16,-9 6 16,-6-4-1,-3-2-15,-6 6 16,-3-4-1,-3 10-15,0-4 16,1-2 0,-1 0-16,0 5 15,6 1 1,3-1-16</inkml:trace>
  <inkml:trace contextRef="#ctx0" brushRef="#br0" timeOffset="179260.66">13878 5680 0,'0'0'0,"0"0"0,0 0 15,0 0-15,0 0 16,0 0 0,30 15-16,-13 0 15,10-9-15,3 6 16,8 17-1,9 13-15</inkml:trace>
  <inkml:trace contextRef="#ctx0" brushRef="#br0" timeOffset="180634.57">14615 5248 0,'0'0'0,"0"0"0,0 0 15,0 0 1,0 0-16,0 0 16,0 0-1,-35-17-15,20 17 16,-3 12-16,-6 5 15,1 10 1,-4 11-16,6 1 16,3 11-1,7-5-15,5 5 16,9 3 0,6-3-16,2 7 15,4-10 1,0-6-16,0-14 15,0 6-15,-1-10 16,4-2 0,0 0-16,3-9 15,5-1 1,10-11-16,11-11 16,3-7-16,-5-9 15,-7 6 1,-11-14-16,-9-6 15,-6-1 1,-6 1-16,-6 5 16,-3 1-16,-3 5 15,-6-8 1,-6-1-16,0-5 16,1 11-1,-1 1-15,3 11 16,0 3-1,3 0-15,0 1 16,1 2-16,2 6 16,0 3-1,0 0-15,0 0 16,3 0 0,0 0-16,0 6 15,0 0 1,-2 6-16,-1-6 15,0 6-15,0 6 16,-3-3 0,3 3-16,0 8 15,0 4 1,1-6-16,-1-3 16,3 5-16,0-8 15,0 0 1,0 0-16,3 0 15,-3-3 1,0 5-16,-3 4 16,0 0-1,1 0-15,2-4 16,0 1-16,3 3 16,3-6-1,0 0-15,3 0 16,0-4-1,3 7-15,2-3 16,1 0 0,3 0-16,0 0 15,3-7-15,6-5 16,20-5 0,30-19-16,15-15 15,-9 7 1,-12 26-16,3 24 15</inkml:trace>
  <inkml:trace contextRef="#ctx0" brushRef="#br0" timeOffset="183659.9">11273 9057 0,'0'0'0,"0"0"0,0 0 0,0 0 16,0 0-16,0 0 16</inkml:trace>
  <inkml:trace contextRef="#ctx0" brushRef="#br0" timeOffset="185604.57">15592 6302 0,'0'0'0,"0"0"0,0 0 16,0 0-16,0 0 16,0 0-1,0 0-15,0 0 16,0 0-1,0 0-15,24 33 16,-13 5-16,-2 6 16,0 13-1,-3-7-15,0-6 16,0-2 0,3-1-16,0-5 15,0-4-15</inkml:trace>
  <inkml:trace contextRef="#ctx0" brushRef="#br0" timeOffset="185933.18">15873 6290 0,'0'0'16,"0"0"-16,0 0 15,0 0-15,0 0 16,0 0-16,0 0 16,0 0-1,0-32-15,0 32 16,0 0-1,0 0-15,0 0 16,24 103 0,-3-20-16,8 24 15,4 14-15</inkml:trace>
  <inkml:trace contextRef="#ctx0" brushRef="#br0" timeOffset="186633.49">16199 6204 0,'0'0'0,"0"0"0,0 0 16,0 0-1,0 0-15,0 0 16,0 0 0,0 0-16,-3 39 15,9 20 1,3 18-16,5 6 16,10-15-1,3-15-15,-4-14 16,-2-13-16,-3-14 15,-3 0 1,-6-12-16,0-6 16,-1 0-1,1-12-15,0-8 16,3-19 0,6-11-16,0-15 15,5-15-15,-5 15 16,-9 21-1,-6 20-15,0 10 16,0 8 0,0 12-16,0 0 15,0 12-15,8 20 16,7 13 0,12 11-16,2-3 15,1 9 1,-3-3-16,2-2 15,1-4 1</inkml:trace>
  <inkml:trace contextRef="#ctx0" brushRef="#br0" timeOffset="186951.46">16806 6169 0,'0'0'0,"-21"-39"0,6 25 16,3-4 0,3 9-16,4 3 15,5 6-15,0 0 16,0 0-1,26 86-15,-8-30 16,0 6 0,-6-14-16,2-4 15,1-6 1,0-5-16,0-3 16</inkml:trace>
  <inkml:trace contextRef="#ctx0" brushRef="#br0" timeOffset="187201.6">16945 5923 0,'0'0'0,"0"0"0,0 0 16,0 0-1,0 0-15,0 0 16,12 42-1,-1 14-15,4 27 16,3 0 0,3-6-16,5-1 15,-2-19-15,0-10 16</inkml:trace>
  <inkml:trace contextRef="#ctx0" brushRef="#br0" timeOffset="187799.65">16077 6121 0,'0'0'0,"0"0"0,-32 0 16,29 0-1,3 0-15,0 0 16,0 0 0,65-23-16,15-10 15,3 4 1,-12-1-16,-15 6 16,-17 7-16,-16 5 15,-11 3 1,-6 3-16,-6 0 15,0 6 1,-3-6-16,-3 3 16,0-3-1,0 0-15,3 0 16,3 0-16,0 6 16,3 0-1,3 0-15,3 0 16,-9 0-1,0 0-15,42 12 16,-28 3 0,1 18-16</inkml:trace>
  <inkml:trace contextRef="#ctx0" brushRef="#br0" timeOffset="188833.15">12410 5574 0,'0'0'0,"0"0"15,0 0-15,0 0 16,0 0-16,0 0 16,0 0-1,0 0-15,38-6 16,9 42-1,4 5-15,-7 0 16,-5-5 0,-10-12-16,-5-4 15,0-2 1,-1-3-16,4 3 16</inkml:trace>
  <inkml:trace contextRef="#ctx0" brushRef="#br0" timeOffset="189249.56">12771 5314 0,'0'0'0,"0"0"0,0 0 16,0 0-1,0 0-15,0 0 16,0 0-16,0 0 16,0 0-1,-30-27-15,27 27 16,0 0 0,0 0-16,0 0 15,0 0 1,3 0-16,0 6 15,0-6-15,0 0 16,0 0 0,42 50-16,-10-23 15,4 11 1,-4-8-16,-2 5 16,-6-5-1,-4-9-15,-2-4 16,0 10-1</inkml:trace>
  <inkml:trace contextRef="#ctx0" brushRef="#br0" timeOffset="189798.81">12863 5550 0,'0'0'0,"-12"-35"15,9-1-15,6-5 16,0 5-16,0-2 16,0 17-1,3 3-15,-1 7 16,4-4 0,3 3-16,6 3 15,0-3 1,2 6-16,1 6 15,3 0 1,5 18-16,10 3 16,2 17-1,1-5-15,-4 5 16,1-2-16,-4-7 16,-2-11-1,-4 0-15,-2-12 16,-3 0-1,-6-12-15,-1 0 16,1-18-16,0-14 16,-6-1-1,-6-20-15,-9 3 16,-9 6 0,-9 2-16,-3 7 15,4 8 1,2 12-16,0 4 15,9 5-15,3-3 16,3 9 0,3 0-16,3 3 15</inkml:trace>
  <inkml:trace contextRef="#ctx0" brushRef="#br0" timeOffset="190048.82">13461 4802 0,'0'0'0,"0"0"16,0 0-16,0 0 16,0 0-1,0 0-15,0 0 16,0 0-16,29 56 16,10-3-1,2 9-15,-8 6 16,-7-20-1,-5-10-15,-3-5 16,-3-10 0,-1-5-16,4-9 15</inkml:trace>
  <inkml:trace contextRef="#ctx0" brushRef="#br0" timeOffset="190382.96">13555 4787 0,'0'0'0,"0"0"15,0 0-15,0 0 16,0 0-16,0 0 15,0 0 1,0 0-16,0 0 16,0 0-1,0 0-15,0 0 16,24 26 0,6 25-16,2 20 15,7 23 1,5 16-16,3 17 15</inkml:trace>
  <inkml:trace contextRef="#ctx0" brushRef="#br0" timeOffset="191335.56">12851 5278 0,'0'0'0,"0"0"0,0 0 15,-33-24-15,27 7 16,3-4 0,6 6-16,3-3 15,3 1-15,6-1 16,0-3-1,-1 6-15,4-2 16,0-1 0,-3-9-16,-6 12 15,-3 4 1,-6-1-16,-6 0 16,-6 6-16,-3-9 15,0 9 1,0 0-16,4 0 15,2 3 1,6-3-16,3 6 16,9-5-1,8-7-15,10-6 16,9-3-16,2 1 16,-2 2-1,-4-6-15,-8 12 16,-9-3-1,-7 10-15,-5 5 16,-3 0 0,0 0-16,0 0 15,0 0 1,0 0-16,-14 62 16,17-15-16</inkml:trace>
  <inkml:trace contextRef="#ctx0" brushRef="#br0" timeOffset="191695.57">12898 5171 0,'15'-38'0,"6"11"0,5-14 16,4 11 0,-4 1-16,-2 11 15,0 3 1,0 9-16</inkml:trace>
  <inkml:trace contextRef="#ctx0" brushRef="#br0" timeOffset="192001.66">12937 4905 0,'0'0'0,"0"0"0,0 0 16,0 0-1,32-24 1,-14 19-16,3-7 16,2 0-16,-2 0 15,-3 12 1,5 6-16,10 18 15</inkml:trace>
  <inkml:trace contextRef="#ctx0" brushRef="#br0" timeOffset="194381.56">16279 9031 0,'0'0'0,"0"0"0,0 0 16,0 0-16,0 0 15,0 0 1,0 0-16,29-9 16,-14 6-1,0 3-15,0 0 16,3 0-16,2 3 15,1 3 1,3-3-16,-1 2 16,7 1-1,5-6-15,10 6 16,-1-3 0,-2 0-16,-4 0 15,1 3-15,-1 0 16,1 0-1,-4-6-15,1 0 16,2 0 0,7 0-16,5-6 15,6 3 1,-8-6-16,-7 3 16,-6-3-16,-2 3 15,-3 1 1,-1 2-16,1-3 15,-1 0 1,-2 0-16,0 0 16,-1 0-1,1 0-15,3 0 16,-1 0-16,7 0 16,-1 3-1,1 0-15,-4 0 16,-2 3-1,-3 3-15</inkml:trace>
  <inkml:trace contextRef="#ctx0" brushRef="#br0" timeOffset="199682.71">12836 4763 0,'0'0'0,"0"0"0,0 0 0,0 0 0,0 0 16,0 0-16,-6-32 15,9 26 1,0 6-16,3 0 16,3 0-1,-9 0-15,41 6 16,-8-1 0,5 4-16,-2-3 15,-4 0-15,-2 0 16,-3-6-1,-10 6-15,-2-6 16,-3 6 0,-3-6-16,-3 0 15,0 0 1,-3 0-16,0 0 16,0 0-16,-3 0 15,0 6 1,0-6-16,0 0 15,-27 47 1,6-5-16,0 17 16,10 18-16,5 17 15</inkml:trace>
  <inkml:trace contextRef="#ctx0" brushRef="#br0" timeOffset="-214267.88">4233 10152 0,'0'0'0,"0"0"0,0 0 0,0 0 15,0 0 1,0 0-16,0 0 16,0 0-1,0 0-15,0 0 16,0 0-16,30-15 16,-18 18-1,0 0-15,-1 3 16,1 0-16,12 6 15,-6-6 1,5 6-16,-5-3 16,6 2-1,-6 7-15,5-3 16,-5-3 0,-6-3-16,0 0 15,5-3-15,-5-4 16,0-2-1,0 6-15,0-6 16,0 0 0,5 0-16,7 0 15,0-6 1,5 4-16,7-10 16,5-6-1,1 3-15,-1-3 16,-5 1-1,-7 8-15,-5-3 16,0 6-16,-7 6 16,1-6-1,0 6-15,0 0 16,11 0 0,13-6-16,-1-3 15,1 0-15,-7 1 16,-5 8-1,-1 0-15,-5 0 16,0 0 0,-1 0-16,1 5 15,0-2 1,0 0-16,5 0 16,1 0-16,-1 0 15,7 0 1,-7-3-16,7-3 15,0-3 1,-1-3-16,-5-2 16,-7 5-1,1 3-15,-12 0 16,6 0-16,-7 0 16,1 3-1,0 0-15,-6 0 16,6 0-1,0 0-15,0 0 16,5 3-16,1 0 16,0 3-1,0 0-15,11 8 16,7 4 0,5-6-16,-5 3 15,5-9 1,-5-3-16,5-6 15,1 0 1,-7-3-16,7 0 16,-7 6-16,1 6 15,11 0 1,6 3-16,1-3 16,-1-1-1,-6-5-15,-5 6 16,-1 3-16,1-3 15,-7 3 1,-5 0-16,5 9 16,-5-4-1,-1 10-15,1-9 16,0-3-16,-7 6 16,7-4-1,-6-2-15,5 3 16,-5-3-1,0 0-15,5 0 16,-5-4 0,-1-2-16,1 0 15,0 0-15,-6-6 16,5-6 0,13 0-16,-1 0 15,13-8 1,5-4-16,-6 6 15,1-3 1,-1 3-16,-5 6 16,-13 1-1,1 2-15,-1 3 16,1 3-16,0-1 16,5-2-1,7 0-15,-7-2 16,6 2-16,-5 0 15,0 2 1,5 4-16,-6 3 16,-5-3-1,0 6-15,-1-3 16,-5-3 0,6 0-16,-7-6 15,1 0-15,6 0 16,-1-6-1,13 6-15,-7 0 16,18 0 0,1 0-16,5 0 15,-6-6 1,6-3-16,-5-3 16,-7 0-16,0 3 15,-5 4 1,-7-1-16,-5 0 15,0 6 1,-13 0-16,7 6 16,-6-3-1,0 0-15,-1 2 16,1 1-16,-6-3 16,0 3-1,0 0 1</inkml:trace>
  <inkml:trace contextRef="#ctx0" brushRef="#br0" timeOffset="-206853.1">16347 9158 0,'0'0'0,"0"0"0,29-24 0,-14 15 0,6 3 16,9 6-16,11 0 15,18-6 1,9 1-16,3 2 16,-8 0-1,-4 0-15,-6 0 16,-3 3-16,15-3 16,9-3-1,-5-6-15,-13 6 16,-3 3-1,-3-3-15,-5 0 16,-1 0-16,4-6 16,11 4-1,3-4-15,-3 0 16,-6 6 0,-11-6-16,-10 6 15,-8 0 1,-9 3-16,-6 6 15,-9-3-15,-24 39 16</inkml:trace>
  <inkml:trace contextRef="#ctx0" brushRef="#br0" timeOffset="-205803.3">10947 9211 0,'0'0'0,"0"0"0,0 0 16,0 0-16,0 0 15,0 0 1,30-27-16,-12 16 16,11-4-1,7 6-15,-1 0 16,1 3 0,5 3-16,7-3 15,20 0 1,6 0-16,-3-2 15,-6-1-15,-9 3 16,-6 3 0,1 3-16,8 0 15,6 0 1,-9-6-16,-5 0 16,-13 6-16,-8-6 15,-7 3 1,-5 0-16,-6 0 15,-3 0 1,-3 0-16,0 3 16,0 0-1,3 9-15,2 9 16</inkml:trace>
  <inkml:trace contextRef="#ctx0" brushRef="#br0" timeOffset="-204763.85">13481 9202 0,'0'0'0,"0"0"0,0 0 15,45-6 1,-13 12-16,4 6 15,11-9 1,12-9-16,12-15 16,-3 1-1,-5-4-15,-7-3 16,-12 4-16,-11 8 16,-9 3-1,-7 12-15,-2 0 16,3 0-1,3 6-15,8 6 16,1-6-16,5 0 16,4-3-1,-4 0-15,1-3 16,2-3 0,-2 0-16,-1 0 15,-5 3 1,0 0-16,2 3 15,4 3-15,-1 2 16,7-2 0,-1 6-16,0-3 15,1-3 1,-7 0-16,1-6 16,0 6-1,-1-6-15,6 0 16,7 0-16,14 6 15,9-12 1,3 6-16,-6-6 16,-12 3-1,-8 0-15,-10 0 16,-5 0 0,-7 6-16,-5 6 15,-3 9-15</inkml:trace>
  <inkml:trace contextRef="#ctx0" brushRef="#br0" timeOffset="-187353.15">5246 11182 0,'0'0'0,"0"0"0,0 0 0,0 0 0,0 0 0,29-18 15,-17 12 1,12 0 0,-1 1-16,1 2 15,0-3-15,-6 6 16,5 0-1,1 0-15,0 0 16,5-6 0,7-6-16,5 9 15,-11 0-15,-1 0 16,1 3 0,-6 0-16,-7 0 15,7 0 1,-6 0-16,12-3 15,-7 0 1,7 0-16,-7 0 16,7-3-16,-6 6 15,-1-6 1,1 6-16,0 0 16,0 0-1,5 0-15,1 0 16,-1 0-16,-5 0 15,0 0 1,-1 0-16,1 0 16,-6-6-1,5 6-15,-5 0 16,0 0 0,0 0-16,0 0 15,-1 6 1,7-6-16,12 6 15,17 9-15,36 15 16</inkml:trace>
  <inkml:trace contextRef="#ctx0" brushRef="#br0" timeOffset="-183731.08">8638 10575 0,'0'0'0,"0"0"0,0 0 16,0 0-1,0 0-15,0 0 16,0 0 0,0 0-16,0 0 15,0 0-15,0 0 16,0 0 0,0 0-16,0 0 15,0 0 1,0 0-16,0 0 15,0 0 1,0 0-16,0 0 16,0 0-16,0 0 15,0 0 1,0 0-16,0 0 16,0 0-1,0 0-15,30 39 16,-30-24-1,0-3-15,6 8 16,-6-2-16,6 6 16,-6-4-1,6 1-15,-6 3 16,5-4 0,-5-8-16,0 6 15,0-3-15,0-3 16,-5 5-1,5-2-15,-6 3 16,6-3 0,-6-3-16,6 8 15,0-5 1,0-6-16,0 9 16,0-6-16,0 2 15,0 4 1,6-3-16,-6 6 15,6-7 1,-6 1-16,0-3 16,0-3-1,0-3-15,0 0 16,0 0-16,0-6 16,0 6-1,5-6-15,-5 0 16,6 0-1,-6 0-15,0 0 16,0 0-16,30-39 16,-18 16-1,6-10 1,5-8-16,1-4 16,0 1-16,-1 5 15,-5 10 1,-6 5-16,0 9 15,-6 3 1,-6 4-16,6 2 16,0 0-16,-1-6 15,19 0 1,18-15-16,-1-5 16,-5 8-1,-7 3-15,-11 7 16,-12 5-1,0 0-15,0 9 16,-6-6-16,0 6 16,0 0-1,0 0-15,0 0 16,0 0 0,0 0-16,-71 53 15,35-17-15,-11 20 16,-1 3-1,7 3-15,11-14 16,1-4 0,5-8-16,6-7 15,6-5 1,1-3-16,-1-10 16,6 4-1,0-6-15,0-3 16,6-3-16,0-3 15,0 6 1</inkml:trace>
  <inkml:trace contextRef="#ctx0" brushRef="#br0" timeOffset="-182981.12">8810 10596 0,'0'0'0,"0"0"0,0 0 16,0 0 0,0 0-16,0 0 15,-24-27 1,18 27-16,6 0 15,0 0 1,0 0-16,0 0 16,0 0-16,0 0 15,0-5 1,0 5-16,0 0 16,0 0-1,0 0-15,0 0 16,0 0-1,0 0-15,0 0 16,0 0-16,0 0 16,0 0-1,0 0-15,-12 82 16,12-19 0,-5-4-16,5-15 15,0-5-15,0-7 16,0-11-1,0-3-15,-6-1 16,6-2 0,0-3-16,0-6 15,0 6 1,0-6-16,0 0 16,6 0-16,-6-3 15,5 2 1,1-5-16,0 0 15,-6 0 1,36-17-16,11-22 16,6-11-16,-5-9 15,-7 14 1,-11 13-16,-12 8 16,-7 9-1,-11 3-15,0 7 16,0 5-1,0 0-15,0 0 16</inkml:trace>
  <inkml:trace contextRef="#ctx0" brushRef="#br0" timeOffset="-149746.94">4588 12256 0,'0'0'0,"0"0"0,0 0 0,0 0 16,0 0-16,0 0 16,0 0-1,0 0-15,0 0 16,0 0-1,0 0-15,0 0 16,36 6-16,-24 3 16,0 0-1,0 0-15,-1 3 16,1 0 0,-6-1-16,6-2 15,-6-3 1,0 0-16,6 3 15,-6-6-15,5 0 16,7-6 0,-6 0-16,6 0 15,0-3 1,-1 0-16,1 0 16,0-3-1,6 1-15,-1-1 16,1 3-1,-6 0-15,-1 0 16,-5 6-16,6 6 16,0 0-1,0 0-15,-1 0 16,1 0 0,0-4-16,0 1 15,-7-3-15,1 0 16,0-3-1,0 1-15,6-1 16,-6 0 0,5-3-16,-5 6 15,6-6-15,-6 6 16,6 0 0,-7 0-16,7 0 15,-6 6 1,6-6-16,-6 6 15,-1-6 1,1 0-16,6 0 16,0-6-16,0 6 15,-1-6 1,-5 6-16,6 0 16,-6 0-1,5 0-15,1 0 16,6 0-1,6-6-15,5 6 16,7-6 0,-7 0-16,-5 0 15,-7 3-15,-5 0 16,0 0 0,-6 3-16,-6 0 15,0 0 1,5 3-16,-5 6 15</inkml:trace>
  <inkml:trace contextRef="#ctx0" brushRef="#br0" timeOffset="-143846.48">7241 12168 0,'0'0'0,"0"0"0,0 0 0,0 0 16,0 0-1,0 0-15,0 0 16,0 0 0,0 0-16,0 0 15,0 0 1,0 0-16,0 29 16,0-23-16,0 0 15,0-3 1,6-3-16,-6 6 15,6-6 1,-6 0-16,6 0 16,-6 0-1,6 0-15,-6 0 16,6 0-16,-6 0 16,5 6-1,1-6-15,0 6 16,0 0-1,6 0-15,-6-1 16,6-2 0,-6 3-16,6 0 15,-1 3-15,-5-3 16,6-3 0,6-3-16,12-3 15,5-6 1,12-3-16,-11 1 15,-1-1 1,-11 3-16,-6 9 16,-6-6-16,6 6 15,-7 0 1,1 0-16,0 0 16,0 0-1,0 6-15,0-6 16,5 6-1,-5-3-15,6 3 16,-6 0-16,6-4 16,-7 1-1,1-3-15,0 0 16,6 0 0,6 0-16,5-3 15,7-2-15,-1-1 16,1 0-1,-7 0-15,1 6 16,-6-6 0,-1 6-16,-5 0 15,0 0 1,0 0-16,-1 0 16,1 0-1,0 0-15,0 0 16,-7 0-16,1 0 15,0 0 1,0 0-16,-6 0 16,6 0-1,0 0-15,5 0 16,-5 0-16,6-6 16,-6 6-1,6 0-15,-7 0 16,7 6-1,6 12-15,11 23 16</inkml:trace>
  <inkml:trace contextRef="#ctx0" brushRef="#br0" timeOffset="-141830.2">10249 12422 0,'0'0'0,"0"0"0,0 0 16,0 0 0,0 0-16,0 0 15,0 0 1,23-30-16,-11 22 15,0 8 1,6-6-16,-6 6 16,5 6-16,7-6 15,6 6 1,5-4-16,7-4 16,5-10-1,0 3-15,-5-3 16,-7 0-1,-5 12-15,-1 0 16,-5 0-16,6 6 16,-7 0-1,7-3-15,6 0 16,5-3 0,-5-3-16,-1 0 15,1 3 1,-7 0-16,-5 3 15,5 3-15,-5 0 16,12 12 0,11 2-1</inkml:trace>
  <inkml:trace contextRef="#ctx0" brushRef="#br0" timeOffset="-140677.5">12495 12327 0,'0'0'0,"0"0"0,0 0 16,0 0-1,0 0-15,0 0 16,0 0-1,39 6-15,-9 0 16,8 0 0,9 3-16,10-3 15,5-6-15,6-6 16,0-9 0,0 3-16,3 6 15,3 1 1,3-4-16,-3 9 15,-15 0 1,-2 0-16,2 0 16,0 0-1,15 0-15,18-12 16,0 0-16,-16-3 16,-13 3-1,-10 12-15,-6 0 16,10 0-1,14 6-15,6-6 16,-6 0 0,-9 0-16,-6 0 15,-3 9-15</inkml:trace>
  <inkml:trace contextRef="#ctx0" brushRef="#br0" timeOffset="-121934.39">18759 12848 0,'0'0'0,"0"0"16,0 0-1,0 0-15,0 0 16,0 0-16,0 0 15,0 0 1,0 0-16,0 0 16,54 9-1,2 24-15,12-4 16,6-2 0,-6 5-16,-15 4 15,-11-9-15,-12-7 16,-7 7-1,-5-9 1,-6-3-16,-3-7 16,-3-2-16,5-9 15,13-6 1</inkml:trace>
  <inkml:trace contextRef="#ctx0" brushRef="#br0" timeOffset="-121135.5">19269 12102 0,'0'0'0,"0"0"16,0 0-16,0 0 15,0 0 1,0 0-16,0 0 15,0 0 1,0 0-16,0 0 16,0 63-16,0 8 15,-3 17 1,0 4-16,0 3 16,0-9-1,-3 8-15,6 10 16,0-15-1,3-12-15,0-9 16,-3-12-16,0-9 16,0-11-1,0-10-15,-3-5 16,3-9 0,-3 0-16,0-6 15,3-6 1,0 0-16,0 0 15,0 0-15,-3-89 16,3-6 0,3-8-16,0-10 15,6-2 1,0-9-16,0 23 16,-4 30-1,-2 21-15,-3 20 16,0 9-16,-3 9 15,3 7 1,0 5-16,0 0 16,-26 127-1,2 0-15,0 6 16,10-6-16,5-38 16,9-24-1,15-20-15,5-19 16</inkml:trace>
  <inkml:trace contextRef="#ctx0" brushRef="#br0" timeOffset="-116469.39">11495 14574 0,'0'0'0,"0"0"0,0 0 16,-39-33-16,22 27 15,2 3-15,0-3 16,3 3-16,3-3 16,3 0-1,6-2-15,3-4 16,9-6 0,6 3-16,0-3 15,-3 7 1,-7 2-16,-2 3 15,-3 3-15,-3 0 16,-3 3 0,-3 0-16,6 0 15,-29 12 1,5-3-16,-5 14 16,2-8-16,9-9 15,9 0 1,6-6-16,3-6 15,0 6 1,0 0-16,0 0 16,0 0-1,45-33-15,-33 27 16,-7 1-16,-2-1 16,-3 6-1,-6 0-15,6 0 16,-65 62-1,-3 3-15,9-3 16,12-21 0,17-17-16,12-9 15,18-9-15,0-6 16,0 0 0,0 0-16,89-71 15,-24 24 1,-14-1-16,-10 13 15,-8 5-15,-1 3 16,4 1 0,-1-7-16,-2-2 15,-10 8 1,-8 9-16,-6 9 16,-3 1-1,-3-1-15,-3 9 16,0 0-1,0 0-15,0 0 16,0 0-16,0 0 16,-83 56-1,39-24-15,-18 28 16,-18 23 0,-3 5-16,-6-11 15,0-6 1,18-20-16,24-13 15,11-5-15,12-16 16,13-5 0,5-3-16,0-6 15,6-3 1,0 0-16,0 0 16,77-41-1,-6-10-15,0-14 16,6-18-16,-18 0 15,-6 7 1,-5 25-16,-4 7 16,-8 5-1,-13 10-15,-8 11 16,-6 0-16,-3 12 16,-3 0-1,0 0-15,0 1 16,3-4-1,6 3-15,5-6 16,4-3 0,-3-3-16,-3 9 15,-4 1-15,-5-1 16,-3 9 0,0-6-16,-3 6 15,0 0 1,0 0-16,-127 95 15,35-4 1,3 16-16,7-21 16,-1-24-16,23-12 15,19-23 1,11-7-16,19-11 16,5-6-1,6-3-15,0 0 16,0 0-1,59-26-15,0-13 16,12-17-16,-6-3 16,0 3-1,6 2-15,0-2 16,-11 12 0,-16 5-16,-11 10 15,-13 8-15,-8 9 16,-6 3-1,-3 3-15,-3 6 16,-3 0 0,3 0-16,-53 27 15,0-1 1,-10 4-16,-5 14 16,0 7-16,9 2 15,12-9 1,5-5-16,18-7 15,13-14 1,11 0-16</inkml:trace>
  <inkml:trace contextRef="#ctx0" brushRef="#br0" timeOffset="-115869.34">11220 14337 0,'0'0'0,"0"0"0,0 0 15,0 0 1,0 0-16,0 0 15,0 0 1,0 0-16,0 0 16,0 0-16,35-48 15,15 22 1,16-7-16,-10 13 16,-6-4-1,-14 12-15,-10 0 16,-8 3-16,-6 3 15,-3 1 1,-3 5-16,-3-3 16,0 3-1,0 0-15,0-3 16,-1 3 0,1 0-16,0 0 15,0 0-15,0 0 16,0 3-1,0 5-15,-3 10 16,0 9 0,-3 5-16,0 13 15,-6 14 1,1 3-16,-1 6 16,0-15-16,3 7 15,3-4 1,0 12-16</inkml:trace>
  <inkml:trace contextRef="#ctx0" brushRef="#br0" timeOffset="-107808.76">16267 9170 0,'0'0'0,"0"0"0</inkml:trace>
  <inkml:trace contextRef="#ctx0" brushRef="#br0" timeOffset="-91789.69">13795 7190 0,'0'0'0,"0"0"0,0 0 0,0 0 16,39 23-16,-16-14 16,1-3-1,3 3-15,-4-6 16,4-3-1,8-12-15,10-3 16,11-8-16,6 2 16,0-3-1,-8 10-15,-13 2 16,-11 6 0,-7 6-16,-2 6 15,0 3 1,-3-3-16,-1 5 15,1-5-15,0 0 16,0-6 0,-1 0-16,-2 0 15,0 0 1,0 3-16,3 3 16,2 3-16,7 0 15,5-3 1,7 6-16,-1-9 15,1 0 1,-1 0-16,1-1 16,-1 1-1,4 3-15,-1 0 16,1 3-16</inkml:trace>
  <inkml:trace contextRef="#ctx0" brushRef="#br0" timeOffset="-81891.93">14707 4065 0,'0'0'0,"0"0"0,0 0 15,0 0-15,0 0 16,0 0-16,0 0 16,-30-6-1,30 6-15,0 6 16,0-6 0,0 0-16,0 0 15,24 26 1,-3-11-16,11 3 15,1 0-15,-1-7 16,1 4 0,-1 0-16,7-3 15,-1 0 1,-2 0-16,-4-1 16,1-2-1,0 3-15,8 3 16,3 3-1,-2-7-15,-1 1 16,-2-3-16,-1 3 16,-5 3-1,-1-9-15,-2 6 16,0-1 0,-1-5-16,4 6 15,5-3-15,-2-3 16,-1 0-1,-2-6-15,-1 9 16,1-9 0,0 0-16,-1 0 15,-2 0 1,-4 0-16,-2 0 16,0 0-16,-3 6 15,-1 0 1,7 0-16,2 5 15,4 1 1,3 0-16,2 3 16,6 0-1,4 8-15,2-5 16,-2 3 0,2 11-16,-9-14 15,-5 0-15,-7-3 16,4 5-1,-3-2-15,5-6 16,4 6 0,2-3-16,0 5 15,-2-2-15,-4 0 16,4-6 0,8 2-16,10 7 15</inkml:trace>
  <inkml:trace contextRef="#ctx0" brushRef="#br0" timeOffset="-81140.95">16930 4852 0,'0'0'0,"0"0"0,0 0 16,41 0 0,1 0-16,11 0 15,0 0 1,1 12-16,-4 0 15,0-4 1,1 13-16,-4-3 16,-8-6-16,-10 0 15,-8-7 1,-6-5-16,0-5 16,-1-1-16,4 0 15</inkml:trace>
  <inkml:trace contextRef="#ctx0" brushRef="#br0" timeOffset="-80816.3">17341 4639 0,'0'0'0,"0"0"0,0 0 16,0 0-1,-29 9-15,29-3 16,0-6-1,0 0-15,0 0 16,32 38 0,-17-20-16,0-9 15,-3 3-15,-3 2 16,0 4 0,-3-6-16,-3 6 15,-1-9 1,-2 2-16,-2 4 15,-4-3 1,-12 6-16,-24-6 16,-26 2-16,-15 7 15</inkml:trace>
  <inkml:trace contextRef="#ctx0" brushRef="#br0" timeOffset="-79380.63">14722 4091 0,'0'0'0,"0"0"15,0 0-15,0 0 16</inkml:trace>
  <inkml:trace contextRef="#ctx0" brushRef="#br0" timeOffset="-78222.23">15660 3988 0,'0'0'0,"0"0"16,3-42-16,0 22 15,3 5 1,0 3-16,0 0 16,0 6-1,-3 6-15,-3 0 16,0 0-16,0 0 16,0 59-1,-9-5-15,6-7 16,3-12-1,9-5-15,8-6 16,10-6-16,3-13 16,5-10-1,15-31-15,7-17 16,-10-3 0,-11 11-16,-13 1 15,-8 11 1,-3-5-16,-6 17 15,-3 3-15,0 6 16,-3 6 0,0 6-16,0 6 15,0 6 1,3 27-16,6 38 16,2 11-1,7-5-15,3-12 16,0-14-1,2-10-15,-5-12 16,-3-8 0</inkml:trace>
  <inkml:trace contextRef="#ctx0" brushRef="#br0" timeOffset="-77419.2">15625 3550 0,'0'0'0,"0"0"16,-42 0-16,27 0 16,6 0-1,6 0-15,3 0 16,0 0-1,0 0-15,0 0 16,95 6 0,-6-12-16,9 0 15,-4-9-15,-5 9 16,-12-6 0,-18 9-16,-17 3 15,-16-6 1,-11 6-16,-3-6 15,-3 6-15,-6-5 16,-3 5 0,0-6-16,0 6 15,0 0 1,0 0-16,-44-45 16,17 36-1,-3-3-15,7 1 16,5 5-16,3 6 15,6-6 1,3 6-16,3-6 16,3 6-1,0 0-15,3 0 16,3 0 0,-6 0-16,42 6 15,-4 0 1,4 0-16,-1 5 15,-3 1-15,-8-3 16,-6 18 0,-12 2-16,-12-2 15,-9 12 1,-9 5-16,-9 18 16</inkml:trace>
  <inkml:trace contextRef="#ctx0" brushRef="#br0" timeOffset="-76663.73">16566 4076 0,'0'0'0,"0"0"0,0 0 15,0 0-15,0 0 16,0 0 0,0 0-16,0 0 15,0 0 1,0 0-16,0 0 15,59-29 1,-17 23-16,2-6 16,-9 6-16,-8 6 15,-6-6 1,-6 6-16,-1 6 16</inkml:trace>
  <inkml:trace contextRef="#ctx0" brushRef="#br0" timeOffset="-75609.68">17013 3926 0,'0'0'0,"0"0"0,0 0 15,0 0 1,0 0-16,0 0 16,0 0-1,27-27-15,-16 27 16,4 0-1,0 0-15,0 6 16,0 3-16,-1 17 16,1 4-1,-3 3-15,0 17 16,3-3 0,2 6-16,1 1 15,3-16 1,-3 1-16,2-10 15,-2-8 1,0-6-16,-3-3 16,-3-12-16,-1 0 15,1-6 1,6-15-16,3-12 16,-4-8-16,1-12 15,-9 8 1,-3 13-16,-3 2 15,-3 6 1,0 7-16,0 5 16,3 6-1,0 0-15,3 6 16,3 6-16,3-6 16,8 6-1,7 0-15,6-6 16,8 0-1,6-6-15</inkml:trace>
  <inkml:trace contextRef="#ctx0" brushRef="#br0" timeOffset="-74440.98">17170 3781 0,'0'0'0,"0"0"0,0 0 15,0 0 1,12-30-16,2 24 16,7 0-1,9 6-15,11-6 16,7 6-16,5-6 15,3 0 1,0 0-16,-11 1 16,-16 5-1,-11-6-15,-9 6 16,-6 0 0,-3 0-16,0-6 15,-3 6 1,0-9-16,0 3 15,-3 0-15,0-3 16,3-3 0,0 6-16,3 0 15,0 6 1,0-6-16,3 6 16,3-5-16,9 5 15,3-6 1,0 6-16,2 6 15,-2-1 1,-6 1-16,-6 12 16,-12 18-16,-18 41 15</inkml:trace>
  <inkml:trace contextRef="#ctx0" brushRef="#br0" timeOffset="-69405.82">14698 4278 0,'0'0'0,"0"0"0,-24 65 16,12 30-1</inkml:trace>
  <inkml:trace contextRef="#ctx0" brushRef="#br0" timeOffset="-56430.6">21362 12014 0,'0'0'0,"0"0"0,0 0 0,0 0 0,0 0 15,0 0-15,0 0 16,0 0 0,0 0-16,0 0 15,0 0-15,0 0 16,-3 32-1,3 1-15,3 5 16,3 13 0,2 14-16,1 15 15,3 2 1,3-2-16,3 0 16,-4-9-16,-5-9 15,-3-8 1,-3-1-16,-3-12 15,-3-8 1,0-6-16,0-4 16,0-8-1,3-3-15,3 3 16</inkml:trace>
  <inkml:trace contextRef="#ctx0" brushRef="#br0" timeOffset="-55846.66">21785 12064 0,'0'0'0,"0"0"16,0 0-16,0 0 16,0 0-1,-30-21-15,24 21 16,3 0 0,0 0-16,1 0 15,-1 3-15,0 3 16,0 18-1,0 17-15,0 21 16,3 33 0,3-3-16,0-12 15,3-9 1,-6-12-16,0-9 16,-3 1-16,-3 2 15,-3 3 1,3-3-16,6-14 15,9-15 1,6-13-16</inkml:trace>
  <inkml:trace contextRef="#ctx0" brushRef="#br0" timeOffset="-55112.78">22229 12404 0,'0'0'0,"0"0"15,-12-38 1,12 23-16,0 3 15,0 0-15,0 1 16,3-4 0,0 3-16,0 3 15,0 0 1,-3 0-16,0 9 16,0 0-16,0 0 15,-21 62 1,1 18-16,-1 15 15,6-12 1,9-21-16,6-15 16,3-11-1,6-9-15,3-10 16,0-8 0,-1-3-16,-11-6 15,27-12 1,-9-8-16,3-13 15,2-8-15,4-13 16,0-2 0,-1 3-16,-2 2 15,0 7 1,-4 14-16,1 4 16,-3 5-16,0 3 15,-4 7 1,-2 2-16,-3 3 15,-3 6 1,0 6-16,0 14 16,3 25-16,-3 14 15,0 0 1,2-6-16,1-8 16,0-13-1,-3-5-15,0-15 16,0 0-1</inkml:trace>
  <inkml:trace contextRef="#ctx0" brushRef="#br0" timeOffset="-54492.76">22140 11809 0,'0'0'0,"0"0"16,0 0-16,-24-26 15,24 14 1,6 6-16,6-3 16,6 0-1,12 0-15,14 4 16,30-1 0,3-6-16,-9-3 15,-9 0-15,-14 3 16,-16 1-1,-11-1-15,-9 6 16,-6-3 0,-3 0-16,-3 0 15,-6-6-15,-6-2 16,0-1 0,4 6-16,2 3 15,6 3 1,3 0-16,3 6 15,6 0 1,-9 0-16,41 12 16,-8-6-16,2 6 15,-5-3 1,-10 6 0,-11-1-16,-9 1 15,-12 18-15,-14 11 16,-4 21-1,1 12-15</inkml:trace>
  <inkml:trace contextRef="#ctx0" brushRef="#br0" timeOffset="-53974.31">22969 12588 0,'0'0'0,"0"0"16,0 0-16,0 0 15,0 0-15,0 0 16,0 0 0,33-12-16,-16 12 15,7 0 1,3-6-16,8 0 15,16-9 1,11-5-16</inkml:trace>
  <inkml:trace contextRef="#ctx0" brushRef="#br0" timeOffset="-53361.76">23549 12301 0,'0'0'0,"0"0"15,0 0-15,0 0 16,0 0 0,0 0-16,0 0 15,0 0-15,0 0 16,0 0-1,0 0-15,0 0 16,0 0 0,0 0-16,0 0 15,27 32 1,-27 19-16,0 20 16,-3 6-16,6-3 15,6-6 1,3-6-16,8-12 15,1-6 1,0-23-16,-6-9 16,-4-12-1,1-6-15,-3-3 16,0-14-16,-3-1 16,0-9-1,-3-5-15,0-7 16,3-8-1,3 3-15,2 6 16,4 11 0,9 12-16,8 3 15,4 7-15,0 11 16,-1 0 0,1-6-16,-7 6 15,1-9 1,-1-9-16,4 6 15</inkml:trace>
  <inkml:trace contextRef="#ctx0" brushRef="#br0" timeOffset="-52780.67">23597 11804 0,'0'0'0,"0"0"0,0 0 16,0 0-1,0 0-15,0 0 16,0 0 0,0 0-16,38 3 15,1-1-15,8-4 16,12-4 0,-3-3-16,-14 0 15,-13-3 1,-8 6-1,-9 0-15,-6-3 16,-6 3-16,0 6 16,0 0-1,-39-32-15,19 20 16,5 6-16,3 0 16,6 3-1,6 3-15,3 0 16,6 0-1,-9 0-15,44 9 16,-14-3 0,0 9-16,-4-3 15,-5-1-15,-9 16 16,-12 17 0,-9 33-16</inkml:trace>
  <inkml:trace contextRef="#ctx0" brushRef="#br0" timeOffset="-52347.08">24331 12339 0,'0'0'0,"-18"-38"0,12 20 15,3 3-15,3 3 16,0 6 0,3 6-16,-3 0 15,0 0 1,9 104-16,-6-12 16,0 0-16,0-10 15,-6-11 1,0-20-16,0-7 15,3-20 1,0-9-16</inkml:trace>
  <inkml:trace contextRef="#ctx0" brushRef="#br0" timeOffset="-52081.01">24452 12360 0,'0'0'0,"0"0"16,0 0 0,0 0-16,12-33 15,-3 30-15,3 0 16,-3 3 0,-9 0-16,0 0 15,29 116 1,-32-30-16,-9 17 15,1 7 1,5-13-16,15-23 16,8-3-16</inkml:trace>
  <inkml:trace contextRef="#ctx0" brushRef="#br0" timeOffset="-51098.25">14733 4278 0,'0'0'0,"0"0"0,0 0 16,0 0-16,0 0 15,-26-33 1,20 24-16,0 3 15,3 6 1,0 0-16</inkml:trace>
  <inkml:trace contextRef="#ctx0" brushRef="#br0" timeOffset="-48834.4">14840 4207 0,'0'0'0,"0"0"0,0 0 15,0 0-15,0 0 16,-35-24 0,20 24-16,-3 6 15,-12 6 1,-11 17-16,-4 7 15,1 5-15,6-14 16,8 0 0,6-4-16,12-11 15,4-3 1,2-3-16,3-6 16,3 9-16,0-9 15,0-9 1,0 3-16,0-3 15,0 9 1,6-35-16,0 8 16,-1 6-1,1 3-15,0 1 16,-3-1 0,-3 3-16,0 9 15,0 3-15,0-3 16,0 0-1,3 1-15,0-13 16,9-15 0,3-11-16,3-9 15,-4 11-15,-2 10 16,-6 11 0,-3 9-16,0 0 15,0 6 1,-3 0-16,0 6 15,0-9 1,0 9-16,0 0 16,0 0-16,0 0 15,0 0 1,0 0-16,-18 98 16,6-56-1,-2 5-15,2-17 16,3-1-1,3-11-15,0 0 16,0-7-16,3-5 16,0 0-1,0-3-15,3-3 16,0 0 0,0 0-16,0 0 15,0 0 1,36-38-16,-24 20 15,-3-3-15,-4 15 16,-2 3 0,0-2-16,0 5 15,0-6 1,0 6-16,0 0 16,0 0-16,0 0 15,0 0 1,-3 0-16,0 0 15,0 0 1,6 0-16,3 0 16</inkml:trace>
  <inkml:trace contextRef="#ctx0" brushRef="#br0" timeOffset="-48447.39">14730 4148 0,'0'0'0,"0"0"0,0 0 15,0 0 1,0 0-16,0 0 16,-38-24-16,14 30 15,-17 12 1,-24 17-16,-15 12 16,9-5-1,23-13-15,19-8 16,8 0-1,9-3-15,6-12 16,3 5-16,3-5 16,3-6-1</inkml:trace>
  <inkml:trace contextRef="#ctx0" brushRef="#br0" timeOffset="-48197.55">14535 4201 0,'0'0'0,"0"0"0,0 0 16,0 0-16,0 0 15,0 0 1,0 0-16,30 0 16,-13 29-1,10 13-15,6 8 16,-1 18-16,-2-15 15,-9-8 1,-7-7-16,1-8 16,0 5-1</inkml:trace>
  <inkml:trace contextRef="#ctx0" brushRef="#br0" timeOffset="-47612.37">17691 5260 0,'0'0'0,"0"0"0,0 0 15,0 0 1,0 0-16,0 0 16,0 0-16,0 0 15,0 0 1,0 0-16,0 0 15</inkml:trace>
  <inkml:trace contextRef="#ctx0" brushRef="#br0" timeOffset="-47156.29">14961 4372 0,'0'0'0,"0"0"0,0 0 16,0 0 0,0 0-16</inkml:trace>
  <inkml:trace contextRef="#ctx0" brushRef="#br0" timeOffset="-22586.27">25243 12620 0,'0'0'0,"0"0"0,0 0 0,0 0 0,-30-23 16,24 14-16,-3 3 15,3 6 1,0-6-16,3 6 15,3-6-15,0 6 16,0 0 0,0 0-16,0 0 15,0 0 1,95-21-16,-51 15 16,-2 1-1,-1-1-15,-2 3 16,-7-3-16,-5 3 15,-6 0 1,-3 6-16,-1 3 16</inkml:trace>
  <inkml:trace contextRef="#ctx0" brushRef="#br0" timeOffset="-22152.83">25154 12848 0,'0'0'0,"0"0"0,0 0 16,0 0-16,0 0 16,-15-35-1,12 32-15,0-3 16,0 0-16,3 3 16,3-6-1,3 3-15,6 0 16,11-3-1,31-8-15,14 5 16,-3 0 0,-3 3-16,-12 3 15,-8 0-15,-10 6 16,1 6 0,3 15-16</inkml:trace>
  <inkml:trace contextRef="#ctx0" brushRef="#br0" timeOffset="-18065.66">25980 12378 0,'0'0'0,"0"0"0,0 0 0,0 0 0,0 0 16,0-39-1,0 33-15,0-3 16,0 4-16,0-1 15,0 0 1,0 6-16,0 0 16,0 0-1,-6 62-15,3 0 16,0 12 0,0 3-16,3-6 15,0 0-15,0-15 16,-3-3-1,0-11-15,-3-10 16,0-5 0,3-15-16,6-3 15,3-9-15</inkml:trace>
  <inkml:trace contextRef="#ctx0" brushRef="#br0" timeOffset="-15445.61">26480 12345 0,'0'0'0,"0"0"0,0 0 16,0 0-1,0 0-15,0 0 16,0 0 0,0 0-16,0 0 15,0 0-15,0 0 16,0 0-1,-3 33-15,0 26 16,-3 9 0,3-3-16,0-3 15,3-17 1,0-7-16,0-11 16,3-4-16,0-8 15,0-3 1,3-6-16,0-3 15,0-3 1,-6 0-16,24-21 16,-4-5-16,10-13 15,8-11 1,1-4-16,-1 4 16,-5 6-1,-9 11-15,-10 10 16,-2 5-1,-6 6-15,-3 3 16,0 3-16,0 0 16,0 3-1,0 0-15,-3 3 16,0 3 0,0 6-16,0 15 15,0 17 1,0 16-16,3-1 15,0-9-15,6-8 16,3-16 0,8 4-16,7-9 15</inkml:trace>
  <inkml:trace contextRef="#ctx0" brushRef="#br0" timeOffset="-15053.85">27182 12369 0,'0'0'0,"0"0"16,0 0-16,0 0 15,0 0 1,0 0-16,0 0 16,-33 68-16,27 18 15,6 5 1,3-2-16,0 3 15,-3-18 1,-3-18-16,0-17 16,-3-13-1,6 1-15,0-6 16</inkml:trace>
  <inkml:trace contextRef="#ctx0" brushRef="#br0" timeOffset="-14700.06">27522 12307 0,'0'0'0,"0"0"0,0 0 15,0 0-15,0 0 16,0 0 0,0 0-16,0 0 15,0 0 1,0 0-16,0 0 16,21 83-1,-27 26-15,-9 30 16,3 3-16,6-32 15,6-42 1,3-24-16,3-5 16,6-1-1</inkml:trace>
  <inkml:trace contextRef="#ctx0" brushRef="#br0" timeOffset="-14084.71">26216 12514 0,'0'0'0,"0"0"0,0 0 16,0 0-16,-5-33 15,2 27 1,0-3-16,-6-2 16,0-4-1,0-3-15,3 6 16,3 0 0,0-2-16,0 8 15,0-6-15,0 0 16,0-3-1,3 9-15,0-3 16,0 4 0,0-1-16,0 0 15,0 6 1,0 0-16,0 0 16,0 0-1,-17 133-15,2-35 16,0-10-16,3 1 15,0-18 1,12-9-16,6-8 16</inkml:trace>
  <inkml:trace contextRef="#ctx0" brushRef="#br0" timeOffset="-13437.65">27670 11898 0,'0'0'0,"0"0"0,0 0 16,0 0 0,0 0-16,0 0 15,0 0 1,0 0-16,15-29 15,6 26-15,2-3 16,-2 6 0,-3 6-16,-6 0 15,-4 3 1,-8 2-16,0-11 16,-38 60-16,8-22 15,10-2 1,8-10-16,12 1 15,18-9 1,8 2-16,7-8 16,11 0-1,9 12 1</inkml:trace>
  <inkml:trace contextRef="#ctx0" brushRef="#br0" timeOffset="-11904.42">27797 12869 0,'0'0'0,"0"0"16,0 0-16,6-33 15,6 22 1,12-7-16,14-3 15,21 0 1,48-8-16,-6 8 16,-15 3-16,-21 4 15,-12 2 1,-12 0-16,-11 12 16,0 6-1</inkml:trace>
  <inkml:trace contextRef="#ctx0" brushRef="#br0" timeOffset="-11511.97">28176 12538 0,'0'0'0,"0"0"16,12-45-16,0 24 15,3-2 1,0-4-16,-7 6 16,1 4-16,-3 5 15,-3 3 1,0 3-16,-3 3 15,0 0 1,0 3-16,0 0 16,0 0-1,0 0-15,-12 110 16,3-10-16,-2-2 16,2-1-1,6-5-15,6 0 16</inkml:trace>
  <inkml:trace contextRef="#ctx0" brushRef="#br0" timeOffset="-10870.93">28857 12378 0,'0'0'0,"0"0"16,0 0-16,0 0 15,0 0 1,-9 44-16,-3 33 16,-8 27-1,-4 14-15,6-6 16,6-20-16,3-27 16,1-14-1,2-4-15,-3-12 16,0-8-1</inkml:trace>
  <inkml:trace contextRef="#ctx0" brushRef="#br0" timeOffset="-10554.08">28919 12567 0,'0'0'0,"0"0"15,0 0-15,30-38 16,-18 23 0,-3 0-16,-3 9 15,-1 6 1,-2 0-16,0 0 16,-3 12-1,0 9-15,-6 23 16,-2 27-16,-7 36 15,3-7 1,0-14-16,3-12 16,3-9-1,6-12-15,3-2 16</inkml:trace>
  <inkml:trace contextRef="#ctx0" brushRef="#br0" timeOffset="-9953">29200 12611 0,'0'0'0,"0"0"0,0 0 15,0 0 1,12-35-16,-6 29 16,0 6-16,0 0 15,-6 0 1,0 0-16,27 18 16,-15 5-1,-1 10-15,1 6 16,-3 11-1,0 15-15,0 0 16,3-9 0,0-14-16,-1-13 15,4-8-15,0-9 16,-3 0 0,0-9-16,0-3 15,2-9 1,4-3-16,-3-15 15,-6-5-15,-3-13 16,-6-5 0,0 0-16,-3 5 15,0 7 1,3 5-16,3 13 16,6-4-1,8 6-15,10-6 16,14 1-16,13-1 15,-7 9 1,-2-2-16,-1 5 16</inkml:trace>
  <inkml:trace contextRef="#ctx0" brushRef="#br0" timeOffset="-9635.21">29893 12484 0,'0'0'0,"0"0"16,0 0-16,0 0 15,0 0 1,0 54-16,-3-4 16,0 6-1,3 18-15,-3 9 16,-3-9-16,0-15 16,-2-9-1,-4-5-15,0 2 16</inkml:trace>
  <inkml:trace contextRef="#ctx0" brushRef="#br0" timeOffset="-9304.63">30020 12532 0,'0'0'0,"0"0"0,0 0 16,0 0-16,0 0 15,0 0 1,0 0-16,30 11 16,-24 34-1,0 14-15,-3 9 16,3 15-16,-3-6 15,0-12 1,0-9-16,0-14 16,0-4-1,-3-2-15</inkml:trace>
  <inkml:trace contextRef="#ctx0" brushRef="#br0" timeOffset="-8781.17">30278 12111 0,'0'0'0,"0"0"0,0 0 16,0 0-16,0 0 16,0 0-1,0 0-15,0 0 16,0 0-1,33-9-15,-16 18 16,1 6-16,0 0 16,-6 6-1,-6-4-15,-6-2 16,-6 3 0,-6 6-16,-6 2 15,0 1 1,4-3-16,2-4 15,6-2-15,6 0 16,6 5 0,6 1-16,11 3 15,10-9 1,23-1-16,18-5 16,12-3-16</inkml:trace>
  <inkml:trace contextRef="#ctx0" brushRef="#br0" timeOffset="-8120.03">25580 13893 0,'0'0'0,"0"0"0,0 0 16,0 0-16,0 0 15,0 0 1,36 0-16,29-3 16,18 0-1,-4-3-15,13 9 16,15 9-16</inkml:trace>
  <inkml:trace contextRef="#ctx0" brushRef="#br0" timeOffset="-5805.76">26589 13698 0,'0'0'0,"0"0"15,0 0-15,0 0 16,0 0-1,0 0-15,0 0 16,0 0 0,0 0-16,3-36 15,3 30-15,9-6 16,9-2 0,5-1-16,1 6 15,0 6 1,-1 3-16,1 6 15,-3 3 1,-1 3-16,-5 2 16,-3 4-1,-7 0-15,-2 0 16,-6-4-16,-3 4 16,-6-3-1,-8 12-15,-10-4 16,-12 4-16,-2 5 15,2-5 1,7-9-16,5 0 16,6-1-1,4-8-15,2 3 16,0 6 0,0-3-16,0-1 15,-3 1 1,1 0-16,-1 6 15,0-4-15,3-5 16,3 0 0,3-3-16,3-3 15,3 0 1,0-6-16,3 6 16,3 0-1,6 0-15,15-3 16,23 3-1,15-1-15,-3 1 16,-11-6-16,-13 0 16,-5 0-1,-4-6-15,1-2 16</inkml:trace>
  <inkml:trace contextRef="#ctx0" brushRef="#br0" timeOffset="-5322.17">27338 13553 0,'0'0'0,"0"0"15,0 0-15,0 0 16,-29-30-1,23 21-15,0 3 16,3 0-16,0 12 16,-3 0-1,0 21-15,0 29 16,0 9 0,3 6-16,-2 0 15,-1-15 1,3-5-16,-3-7 15,0-11-15,3-10 16,3-8 0,0-9-16</inkml:trace>
  <inkml:trace contextRef="#ctx0" brushRef="#br0" timeOffset="-5037.82">27457 13561 0,'0'0'0,"0"0"0,0 0 16,0 0 0,0 0-16,0 0 15,0 0-15,0 0 16,29-8-1,-26 40-15,-3 21 16,0 10 0,-3 25-16,1-5 15,-1-6 1,8 6-16,10 0 16</inkml:trace>
  <inkml:trace contextRef="#ctx0" brushRef="#br0" timeOffset="-4321.08">27851 13624 0,'0'0'0,"0"0"0,0 0 16,0 0 0,0 0-16,0 0 15,0 0-15,0 0 16,0 0-1,0 0-15,0 0 16,0 0 0,0 0-16,0 0 15,0 0 1,0 0-16,0 0 16,14 68-16,-22-9 15,2 18 1,6-9-16,6-15 15,2-8 1,4-13-16,0-5 16,3-15-1,-3-7-15,0 1 16,-12-6-16,0 0 16,44-44-1,-29 6-15,-3-1 16,2-5-1,1-1-15,-3 7 16,0-1 0,-3 13-16,0 2 15,-3 12 1,-3 6-16,-1 3 16,-2 6-16,0 6 15,3 12 1,0 29-16,-3 15 15,3 0 1,3-8-16,12-7 16,15-6-16</inkml:trace>
  <inkml:trace contextRef="#ctx0" brushRef="#br0" timeOffset="-3972.09">28463 13579 0,'0'0'0,"0"0"16,0 0-16,0 0 15,0 0 1,0 36-16,-3 5 16,0 42-1,0 18-15,3-13 16,3-17-16,0-11 15,6-16 1,3-5-16</inkml:trace>
  <inkml:trace contextRef="#ctx0" brushRef="#br0" timeOffset="-3739.74">28505 13668 0,'0'0'0,"0"0"16,0 0-16,0 0 15,0 0-15,0 0 16,15 38 0,-15 28-16,-3 22 15,9 16 1,5-12-16,4-12 15</inkml:trace>
  <inkml:trace contextRef="#ctx0" brushRef="#br0" timeOffset="-3197.83">28801 13618 0,'0'0'0,"0"0"0,0 0 15,0 0-15,0 0 16,0 0-16,0 0 16,35 38-1,-26 12-15,-3 10 16,3 2-1,-3-3-15,-3-12 16,0-8-16,0-18 16,0-10-1</inkml:trace>
  <inkml:trace contextRef="#ctx0" brushRef="#br0" timeOffset="-2956.05">28931 13695 0,'0'0'0,"0"0"0,3-33 15,3 24 1,0 0-16,0 6 16,-6 3-1,0 0-15,0 0 16,32 116-16,-26-39 15,-3 0 1,0 0-16,-3-6 16</inkml:trace>
  <inkml:trace contextRef="#ctx0" brushRef="#br0" timeOffset="-2282.94">29200 13834 0,'0'0'0,"0"-39"16,-2 22-16,-1 2 16,3 3-1,0 0-15,3 9 16,2-3-1,4 0-15,3 3 16,0 0 0,0 3-16,-12 0 15,29 18-15,-14 6 16,-3 20 0,-3 24-16,-3 15 15,3-12 1,0-6-16,3-17 15,2-19 1,-2-11-16,0-6 16,-3-12-16,0 0 15,0-12 1,0-3-16,-1-17 16,-2-13-1,-3-5-15,-3 0 16,0 5-1,3 7-15,3 5 16,6 1-16,6 2 16,11 3-1,7 13-15,2 2 16,-5 12 0,-1 9-16</inkml:trace>
  <inkml:trace contextRef="#ctx0" brushRef="#br0" timeOffset="-1970">29757 13668 0,'0'0'0,"0"0"16,0 0-16,0 0 15,12 44 1,-9 13-16,0 31 16,-3 10-1,-3 6-15,-3-21 16,-3-15-1,0-15-15,3-15 16,3-5 0</inkml:trace>
  <inkml:trace contextRef="#ctx0" brushRef="#br0" timeOffset="-1698.67">29769 13866 0,'0'0'0,"15"-47"0,5 6 15,4 8 1,-6 9-16,-3 9 16,-4 15-1,1 6-15,0 18 16,3 18-16,-3 37 15,-6 7 1,-3 9-16,-6 9 16,-3 2-1</inkml:trace>
  <inkml:trace contextRef="#ctx0" brushRef="#br0" timeOffset="-650.52">30388 13585 0,'0'0'0,"0"0"0,0 0 15,0 0 1,0 0-16,0 0 15,-42-6-15,10 62 16,-16 33 0,13 9-16,23-9 15,18-18 1,12-21-16,5-12 16,7-11-1,-1-21-15,7-6 16,17-12-16,9-20 15,-2-10 1,-13-5-16,-14 8 16,-13 7-1,-5 5-15,-6 9 16,-3 7 0,-3 2-16,-3 9 15,0 0-15,0 9 16,0 8-1,0 16-15,9 17 16,11 1 0,1-7-16,0-17 15,0-7 1,-1-14-16,-5-6 16,0-6-16,0-9 15,-3-2 1,-7-16-16,-5 7 15,-5-4 1,-4 0-16,-3 1 16,3 11-16,0 3 15,3 3 1,3 3-16,6 1 16,6-7-1,9-3-15,8-3 16,16 1-1,5 8-15,-2 15 16,-7 12 0,-8 14-16,-7 16 15,-8 5-15,-6 6 16,-9-6 0,-18 10-16,-17 5 15</inkml:trace>
  <inkml:trace contextRef="#ctx0" brushRef="#br0" timeOffset="44.68">31794 13603 0,'0'0'0,"0"0"16,0 0-16,0 0 16,-18-33-1,0 24-15,-5 7 16,-10 4-1,-17 13-15,-16 18 16,-2 14 0,9 9-16,12 10 15,8 13-15,13 1 16,14-12 0,12-14-16,9-10 15,9 0 1,14-11-16,18-6 15,7-19 1,-7-10-16,-6-13 16,-2-3-16,-7-15 15,-2-38 1,-6 0-16,-10-3 16,-5 9-1,-9 15-15,-3 6 16,-3 8-1,-3 1-15,-3 8 16,-8 9-16,-4 3 16,-3 9-1,1 6-15,-1 3 16,-3 9 0,6 6-16,13 0 15,16 2 1,16 7-16,18-3 15,5-6-15,6-10 16,9 4 0,9 3-16</inkml:trace>
  <inkml:trace contextRef="#ctx0" brushRef="#br0" timeOffset="2383.05">20453 11315 0,'0'0'0,"0"0"0</inkml:trace>
  <inkml:trace contextRef="#ctx0" brushRef="#br0" timeOffset="3843.98">20216 10155 0,'0'0'0,"0"0"0,0 0 16,12-32-16,-6 23 15,0 3 1,-3 0-16,0 3 15,-3 3 1,0 0-16,0 0 16,-57 106-16,7-8 15,6-6 1,17-27-16,15-18 16,12-17-1,6-3-15,3-7 16,6-2-1,5 6-15,4-4 16,0-2-16,-1-3 16,4-3-1,3-3-15,-1-6 16,10-3 0,8 0-16,18-6 15,0-6 1,9-3-16,9-23 15,-12-1 1,-6-2-16,-2-10 16,-13 4-16,-14 12 15,-19 5 1,-14 12-16,-6 6 16,-6 1-1,-5 2-15,-7 3 16,-6 15-1,-8 8-15,-7 22 16,4 5-16,8 1 16,12-1-1,12-6-15,6-11 16,6 0 0,3-9-16,3-7 15,3-5-15,0-6 16,0-6-1,2-5-15,1-4 16,0-9 0,-3-3-16,-4 7 15,1-4 1,-3 3-16,3-2 16,0 8-16,0 3 15,3 0 1,2 0-16,13 6 15,8-2 1,4-4-16,8-6 16,-5-3-1,-7 0-15,-11 4 16,-7-1-16,-5 12 16,-6 0-1,0 0-15,-3 3 16,0 3-1,0 0-15,0 3 16,0 3-16,2 6 16,1 6-1,-3 14-15,-3 7 16,0-1 0,0-2-16,0-4 15,3-5 1,0-6-16,0 2 15,0-8-15,3 3 16,0 0 0,-1-9-16,1-4 15,0 1 1,3-12-16,6-2 16,2-16-1,-2 3-15,-3-8 16,-6 5-16,0 9 15,-3 3 1,3 6-16,-1 9 16,4 6-1,9 12-15,12 8 16,8 4 0,9 6-16,7-7 15,2-8-15,0-15 16,-12-12-1,-2-9-15,-10 0 16,-8-15 0,-9 1-16,-12-13 15,-6-5-15,0 5 16,9 4 0,5-1-16</inkml:trace>
  <inkml:trace contextRef="#ctx0" brushRef="#br0" timeOffset="4742.44">23262 10200 0,'0'0'0,"0"0"0,0 0 15,0 0-15,-38-9 16,-4 18 0,-26 11-16,-24 16 15,-2 20 1,17 9-16,17 0 16,22 3-16,20-20 15,15-16 1,9-8-16,6-6 15,12-9-15,11-9 16,21-12 0,1-21-16,-10-8 15,-14-16 1,-13 1-16,-14 12 16,-12 11-16,-6 13 15,-5-4 1,-4 9-16,0 3 15,6 0 1,10 6-16,5 6 16,11-5-1,25-10-15,32-18 16,59-29 0,60-27-16,-33 3 15,-30 12-15,-29 24 16,-27 18-1,-27 11-15,-17 9 16,-15 6 0,-6 3-16,-3 3 15,-3 0 1,3 0-16,0 0 16,-71 59-16,0 18 15,-42 65 1,-44 68-16,33-32 15,53-51 1,38-23-16,22-15 16,11-27-16,6-24 15,5-17 1,10-3-16,3-18 16,5-18-1,19-26-15,-7-21 16,-20-4-1,-21 13-15,-15 3 16,0 14-16,6 13 16,6 8-1,6 9-15,12 0 16,18 0 0,17-8-16,6-1 15,-11-9 1,-10 7-16</inkml:trace>
  <inkml:trace contextRef="#ctx0" brushRef="#br0" timeOffset="5258.19">20986 10466 0,'0'0'0,"0"0"0,0 0 16,0 0-16,0 0 16,0 0-1,14 44-15,19-5 16,8 8-1,10 3-15</inkml:trace>
  <inkml:trace contextRef="#ctx0" brushRef="#br0" timeOffset="6944.24">24745 10232 0,'0'0'0,"0"0"15,-18-41-15,7 29 16,-4 6-1,-6 6-15,-23 27 16,-27 49 0,0 25-16,29-9 15,30-24-15,18-18 16,15-8 0,9-10-16,5-14 15,4-12 1,5-12-16,30-12 15,12-29 1,-12-3-16,-21-10 16,-14 4-16,-19 12 15,-11 17 1,-6 15-16,-3 12 16,0 0-1,0 0-15,-9 77 16,15-26-1,6-1-15,9-9 16,2-11-16,1-9 16,-6-15-1,-6-6-15,0-6 16,-4-6 0,-2-9-16,-6 3 15,0 18 1,-14-53-16,-1 29 15,3 4-15,6 8 16,3 3 0,3 6-16,0 0 15,3 3 1,3 0-16,6 0 16,17-6-1,25-6-15,29 0 16,14-14-16,-8-7 15,-15 10 1,-21 8-16,-14 15 16,-10 12-1,-2 14-15,-12 7 16,-6 11-16,-6-5 16,-6-7-1,-6 4-15,-6-7 16,-3-5-1,-5 0-15,-4-10 16,-9 4 0,-5-9-16,-3-9 15,5-3-15,4-3 16</inkml:trace>
  <inkml:trace contextRef="#ctx0" brushRef="#br0" timeOffset="7163.84">25950 10623 0,'0'0'0,"0"0"16,0 0-16,0 0 16</inkml:trace>
  <inkml:trace contextRef="#ctx0" brushRef="#br0" timeOffset="9479.41">26308 10747 0,'0'0'0,"0"0"0,33-3 0,-12 6 15,-1 0-15,4 0 16,0 0 0,-1 3-16,-2 6 15</inkml:trace>
  <inkml:trace contextRef="#ctx0" brushRef="#br0" timeOffset="9658.73">26359 10978 0,'0'0'0,"0"0"0,0 0 0,38 18 15,-17-9 1,5 2-16</inkml:trace>
  <inkml:trace contextRef="#ctx0" brushRef="#br0" timeOffset="36870.03">24556 11854 0,'0'0'0,"0"0"0,0 0 16,0 0-16,0 0 15,0 0 1,29-18-16,-14 18 16,3 6-16,0 0 15,-4 0 1,-5 12-16,-6-4 15,-3-14 1,-12 45-16,4-16 16,-1-2-16,6 0 15,9-1 1,14-2-16,43-3 16,17-15-1,5 0-15,4-12 16</inkml:trace>
  <inkml:trace contextRef="#ctx0" brushRef="#br0" timeOffset="44435.12">21649 14375 0,'0'0'0,"0"0"0,0 0 15,0 0-15,0 0 16,0 0-16,0 0 15,0 0-15,0 0 16,0 0 0,0 0-16,6 39 15,-3 5 1,3 15-16,-3 6 16,-3 9-1,0-14-15,0 5 16,-3-9-16,0-12 15,0-11 1,3-6-16,3-16 16,11-5-1,13-6-15</inkml:trace>
  <inkml:trace contextRef="#ctx0" brushRef="#br0" timeOffset="45002.12">22155 14369 0,'0'0'0,"0"0"0,0 0 16,0 0-1,0 0-15,0 0 16,0 0 0,0 0-16,0 0 15,0 0-15,0 0 16,0 0 0,0 0-16,0 0 15,0 0-15,0 0 16,0 0-1,0 0-15,0 0 16,-30 36 0,21-7-16,1 16 15,-1 20 1,-9 15-16,-3-6 16,3-18-16,7-11 15,14-19 1,5-8-16</inkml:trace>
  <inkml:trace contextRef="#ctx0" brushRef="#br0" timeOffset="46009.06">22635 14488 0,'0'0'0,"0"0"0,-36-21 16,27 18-1,0-3-15,3 3 16,0 0 0,0 0-16,4 3 15,-1 0 1,0 0-16,-3 3 16,-3 9-16,-3 15 15,-9 17 1,-5 27-16,2 6 15,9-6 1,6-9-16,9-14 16,3-7-1,6-8-15,3-4 16,6-5 0,5-6-16,-2-9 15,0-9-15,2-9 16,7-15-1,3-9-15,-1-11 16,1-3 0,-7-7-16,4 1 15,0 0-15,2-9 16,-2 11 0,-4 7-16,-8 11 15,-6 16 1,-3 2-16,-3 3 15,-3 12-15,-3 0 16,0 0 0,0 0-16,0 0 15,-15 89 1,9-18-16,0 0 16,3 0-1,3-15-15,6-6 16,24-5-1,23-1-15</inkml:trace>
  <inkml:trace contextRef="#ctx0" brushRef="#br0" timeOffset="46347.8">23102 14716 0,'0'0'0,"0"0"16,0 0-16,0 0 16,39-6-1,-7 0-15,10 0 16,5 3-16,12 9 16,18 9-1</inkml:trace>
  <inkml:trace contextRef="#ctx0" brushRef="#br0" timeOffset="47024.81">23668 14588 0,'0'0'0,"0"0"0,0 0 15,-6-38-15,6 20 16,3 3 0,0 4-16,0 2 15,3 3 1,-3 3-16,2 3 16,-2 0-1,-3 0-15,0 0 16,0 0-16,21 80 15,-15-30 1,0 3-16,3 9 16,6-2-1,-1-10-15,1-12 16,0-11 0,0 0-16,-3-10 15,0-5 1,-1-3-16,-2-3 15,0-3-15,-3-3 16,0-3 0,6-3-16,9-15 15,5-11-15,4-18 16,-1-13 0,-5-5-16,-3-6 15,-6 15 1,-7 9-16,-5 17 15,-6 7 1,1 2-16,-1 12 16,3 3-1,0 3-15,0 6 16,3 0 0,-3 0-16,17 18 15,1-3-15,6 6 16,2-10-1,4-11-15,8-5 16</inkml:trace>
  <inkml:trace contextRef="#ctx0" brushRef="#br0" timeOffset="48501.58">22507 14100 0,'-32'-18'0,"2"1"0,-8 2 16,-4-3 0,4 6-16,2 3 15,9 3 1,13 3-16,8 3 15,6 0 1,6 0-16,14-3 16,40-8-1,28-10-15,4-3 16,-12 9 0,-9-2-16,-12 11 15,-17 0-15,-13 0 16,-14 3-1,-9 0-15,-6 0 16,-3 0 0,-3-6-16,-3 3 15,-5 0-15,-1 3 16,0 0 0,3 0-16,6 3 15,3 0 1,3 0-16,0 0 15,0 0-15,33 15 16,8-3 0,13 6-16,-1-3 15,-12 11 1,-20-8-16,-18 9 16,-21 8-1,-23 24-15,5 1 16,10-4-16</inkml:trace>
  <inkml:trace contextRef="#ctx0" brushRef="#br0" timeOffset="49284.35">23780 14213 0,'0'0'0,"0"0"16,-29-15-16,26 9 15,3 6-15,0 0 16,0 0-1,82-45-15,-34 40 16,-7-1 0,-2 0-16,-10 0 15,-8-3 1,-9 3-16,-6 0 16,-3 3-16,-3-3 15,-3-3 1,-3-6-16,-3 4 15,3 5 1,3 0-16,3 3 16,0 3-1,3 0-15,-3 0 16,0 0-16,33 26 16,-13-8-1,1 3-15,-6 6 16,-6-10-1,-3 22-15,-3 11 16</inkml:trace>
  <inkml:trace contextRef="#ctx0" brushRef="#br0" timeOffset="50758">22563 13736 0,'0'0'0,"0"0"0,0 0 15,0 0-15</inkml:trace>
  <inkml:trace contextRef="#ctx0" brushRef="#br0" timeOffset="51634.12">22620 13736 0,'0'0'0,"0"0"0,0 0 16,0 0-16,0 0 15,0 0 1,0 0-16,0 0 16,0 0-16,32 47 15,27-8 1,66-1-16,52-14 15</inkml:trace>
  <inkml:trace contextRef="#ctx0" brushRef="#br0" timeOffset="52906.76">24426 14653 0,'0'0'0,"0"0"16,0 0-16,0 0 15,0 0-15,0 0 16,0 0-1,0 0-15,0-29 16,0 26 0,0 3-16,0 0 15,0 0 1,-6 65-16,-6 18 16,-3 23-16,0-5 15,3-24 1,9-30-16,6-23 15,9-3 1,12-3-16</inkml:trace>
  <inkml:trace contextRef="#ctx0" brushRef="#br0" timeOffset="53340.76">24562 14704 0,'0'0'0,"0"0"16,0-33-16,0 24 15,0-5 1,0-1-16,3 6 15,0-3-15,0 0 16,-3 6 0,0 0-16,0 0 15,0 6 1,0-2-16,0 2 16,0 0-1,0 0-15,0 0 16,0 0-1,5 76-15,-2-28 16,0 2-16,-3 9 16,0 9-1,0-3-15,6-2 16,9 14 0,12 11-16</inkml:trace>
  <inkml:trace contextRef="#ctx0" brushRef="#br0" timeOffset="55500.36">24659 14236 0,'0'0'0,"0"0"16,0 0-16,0 0 16,0 0-1,0 0-15,0 0 16,0 0 0,0 0-16,0 0 15,0 0-15,0 0 16,0 0-1,36-18-15,-15 24 16,-4 6 0,-5 6-16,-3-3 15,-6 0-15,-3-4 16,0-11 0,-9 30-16,3-15 15,-3-3 1,3-1-16,1-2 15,2-3 1,3 0-16,3 0 16,8 9-1,10-3-15,12 0 16,11-7-16,12 1 16,15 0-1,0-6-15,12-6 16,9 0-1</inkml:trace>
  <inkml:trace contextRef="#ctx0" brushRef="#br0" timeOffset="56360.46">25308 15029 0,'0'0'0,"0"0"16,-36-20-16,21 8 16,-2 0-1,-7 0-15,-3-3 16,4 9 0,2 0-16,6 4 15,6-1-15,6 3 16,3 0-1,0 0-15,0 0 16,0 0 0,0 0-16,98 3 15,-45-1 1,3-2-16,1 6 16,-4-6-16,3 6 15,9 12 1</inkml:trace>
  <inkml:trace contextRef="#ctx0" brushRef="#br0" timeOffset="56933.59">25231 15302 0,'0'0'0,"0"0"0,0 0 16,0 0-16,0 0 15,0 0 1,0 0-16,-39-30 16,21 24-1,4 3-15,-1 0 16,3 0-1,3 0-15,3 0 16,3-3-16,0 6 16,0 0-1,3 0-15,0 0 16,3 0 0,0 0-16,3 0 15,12-6 1,26 6-16,16-5 15,5 5-15,-3-6 16,-12 6 0,-8 0-16,-4 0 15,4 0 1</inkml:trace>
  <inkml:trace contextRef="#ctx0" brushRef="#br0" timeOffset="63072.37">26299 14938 0,'0'0'0,"0"0"0,18-39 0,-12 21 0,0 7 16,0-4-1,0 3-15,-3 0 16,3 6-16,-3 0 16,0 0-1,0 3-15,0 0 16,-3 3-1,0 0-15,0 0 16,0 0 0,-39 131-16,12-46 15,10-11 1,11-14-16,12-16 16,6-11-16,2-10 15,1-8 1,0-3-16,-3-6 15,0-6-15,-4 0 16,4-6 0,3 0-16,6-9 15,3-9 1,8-8-16,4-24 16,-1-15-1,-2 9-15,-4 2 16,-2 10-1,-6 17-15,-4 7 16,-5 8-16,-6 9 16,-3 3-1,0 3-15,-3 0 16,0 3 0,0 0-16,0 0 15,0 0-15,0 0 16,0 0-1,0 0-15,0 0 16,0 0 0,0 0-16,-38 86 15,17-30 1,0 12-16,0-2 16,7-10-16,8-9 15,3-11 1,3-10-16,3-5 15,3-3 1,0-3-16,-1-4 16,1-5-1,-3 3-15,3-6 16,6 3-16</inkml:trace>
  <inkml:trace contextRef="#ctx0" brushRef="#br0" timeOffset="64275.46">26942 15163 0,'0'0'0,"0"0"16,0 0-16,0 0 16,-3 32-16,-6 12 15,0 10 1,3-1-16,12 0 15,9 12 1</inkml:trace>
  <inkml:trace contextRef="#ctx0" brushRef="#br0" timeOffset="64605.02">27208 15148 0,'0'0'0,"0"0"15,0 0-15,0 0 16,-29-36 0,29 36-16,6-6 15,8 6 1,10-6-16,14 3 16,25-8-1,20-10-15</inkml:trace>
  <inkml:trace contextRef="#ctx0" brushRef="#br0" timeOffset="65219.55">27706 14920 0,'0'0'0,"0"0"16,0 0-16,0 0 15,0 0 1,0 0-16,0 0 16,0 0-1,5 32-15,7 28 16,6 8-1,3 9-15,-1-21 16,1-9 0,-3-14-16,0-10 15,-3-8-15,-4-6 16,1-6 0,-3-6-16,3-6 15,3-12 1,3-11-16,2-7 15,-2-14-15,-3 3 16,-6 11 0,-3 7-16,0 2 15,2 7 1,13-4-16,21-6 16,17 7-1</inkml:trace>
  <inkml:trace contextRef="#ctx0" brushRef="#br0" timeOffset="65565.06">28200 15186 0,'0'0'0,"0"0"0,0 0 15,0 0 1,0 0-16,-21 53 15,6 1 1,-2 8-16,-1-3 16,6-3-16,6-20 15,6-15 1</inkml:trace>
  <inkml:trace contextRef="#ctx0" brushRef="#br0" timeOffset="65888.81">28537 14831 0,'0'0'0,"0"0"0,0 0 16,0 0 0,0 0-16,0 0 15,0 0 1,24 95-16,0 8 16,-4 19-1,-11-16-15,-18 7 16,-17 20-16,-16 12 15</inkml:trace>
  <inkml:trace contextRef="#ctx0" brushRef="#br0" timeOffset="66415.24">26160 14677 0,'0'0'0,"0"0"15,0 0-15,0 0 16,-29 0 0,11 15-16,-9 9 15,-5 38-15,-1 56 16,15 21-1,15-17-15,24-16 16,32-8 0,24-6-16</inkml:trace>
  <inkml:trace contextRef="#ctx0" brushRef="#br0" timeOffset="67199.17">28588 14600 0,'0'0'16,"0"0"-16,0 0 16,0 0-16,0 0 15,0 0 1,56-18-16,-21 18 15,4 6-15,-4 6 16,-5-3 0,-9 3-16,-6 0 15,-9 11 1,-6-2-16,-3 6 16,-3-1-1,3-2-15,0-6 16,0-3-16,3-3 15,0-4 1,3 1-16,3-3 16,5 3-1,19 15-15,17 11 16</inkml:trace>
  <inkml:trace contextRef="#ctx0" brushRef="#br0" timeOffset="68047.96">29168 15438 0,'0'0'0,"0"0"16,0 0-16,0 0 16,-27-39-1,21 33-15,0-3 16,-2 4-16,2-1 16,0 3-1,0 0-15,3-3 16,0 6-1,0-6-15,0 6 16,3-6 0,0 6-16,3-3 15,9 0-15,8 0 16,7 0 0,6 0-16,5 0 15,7 3 1,5 0-16,9-3 15,12-3 1,3 0-16,-15-5 16,-14-4-16</inkml:trace>
  <inkml:trace contextRef="#ctx0" brushRef="#br0" timeOffset="71296.94">29491 15020 0,'0'0'0,"0"0"0,0 0 0,0 0 0,0 0 16,0 0 0,0 0-16,0-29 15,0 29 1,0 0-16,0 0 16,-15 65-1,-3 18-15,-6 12 16,1 11-1,8-17-15,12-27 16,15-32-16,6-13 16</inkml:trace>
  <inkml:trace contextRef="#ctx0" brushRef="#br0" timeOffset="71713.74">30006 14896 0,'0'0'0,"0"0"16,0 0-16,-3-29 16,0 23-1,-3 3-15,6 3 16,-36 23-1,-11 54-15,-9 39 16,-3 11 0,23-29-16,18-24 15,15-21-15,18-9 16,12-17 0,8-15-16</inkml:trace>
  <inkml:trace contextRef="#ctx0" brushRef="#br0" timeOffset="72687.77">30228 15035 0,'0'0'0,"0"0"0,0 0 16,0 0 0,0 0-16,0 0 15,-15-26 1,15 20-16,0 6 16,0-6-1,0 6-15,0 0 16,0 0-16,0 0 15,-42 115 1,22-32-16,8-12 16,6-6-1,6-12-15,3-11 16,3-10 0,3-8-16,0-3 15,2-9-15,1-6 16,-12-6-1,39-18-15,-10-15 16,7-5 0,-1-12-16,-5 2 15,-6 7 1,-7 5-16,1-2 16,-3 2-16,-3 4 15,-3 5 1,0 6-16,0-2 15,-1 2 1,1-3-16,0 9 16,-3-2-1,0 11-15,-3 0 16,-3 0-16,0 6 16,0 6-1,0-6-15,-12 50 16,0 0-1,0 10-15,1-1 16,2-6 0,3-6-16,3 10 15,0 8 1</inkml:trace>
  <inkml:trace contextRef="#ctx0" brushRef="#br0" timeOffset="76914.85">30556 15470 0,'0'0'0,"0"0"0,0 0 0,0 0 16,0 0-16,0 0 16,30-17-1,-12 14-15,-4 3 16,-2 0-16,0 0 16,-3 0-1,0 0-15,0 3 16,-3-1-1,0 4-15,0 3 16,-6 3 0,0-12-16,-9 45 15,0-22-15,3-2 16,3-3 0,3-4-16,9 1 15,3-3 1,2 0-16,7 0 15,6-9-15,20-12 16,30-18 0</inkml:trace>
  <inkml:trace contextRef="#ctx0" brushRef="#br0" timeOffset="78447.82">27750 13567 0,'0'0'0,"0"0"0,0 0 15,0 0 1,0 0-16,0 0 15,0 0-15,0 0 16,44-20 0,-11 20-16,5 0 15,4-6 1,-4 6-16,-2-6 16,-7 0-1,-5 0-15,-9-3 16,-6-3-16,-3 3 15,-6-2 1,0 11-16,0 0 16,-21-51-1,12 36-15,3 4 16,3-1 0,3 6-16,3 0 15,3 0 1,6 6-16,3 0 15,0 0-15,-4 12 16,-2 0 0,-6 2-16,-9 13 15,-11 23-15</inkml:trace>
  <inkml:trace contextRef="#ctx0" brushRef="#br0" timeOffset="79482.97">26234 12040 0,'0'0'0,"0"0"0,0 0 16,0 0-16,0 0 15,0 0 1,45-12-16,2 12 15,15 3 1,21-3-16,15 3 16,2 0-1,-20 0-15,-15-6 16,-17-3-16,-13 1 16,-11-7-1,-9 6-15,-6-6 16,-6-3-1,-3 3-15,0 12 16,-6-32 0,0 17-16,-3 0 15,0 0-15,0 4 16,3 2 0,3 3-16,3 0 15,3 6 1,6-6-16,9 6 15,-18 0-15,53 18 16,-29-7 0,-9 4-16,-15 3 15,-15 15 1,-12 11-16,-8 15 16,8 9-1,6 3-15</inkml:trace>
  <inkml:trace contextRef="#ctx0" brushRef="#br0" timeOffset="80430.15">28987 12404 0,'0'0'0,"0"0"0,0 0 15,0 0-15,65-32 16,12 14-16,6-3 15,-6 9 1,-9 4-16,-8 2 16,-13 0-1,-9 6-15,-8-6 16,-12 6-16,-9-6 16,-6 0-1,-6 0-15,-6-3 16,-6-3-1,-3 1-15,3-1 16,4 3 0,2 3-16,3 0 15,3 3 1,3 0-16,6 0 16,6 0-16,8 0 15,10 3 1,2 3-16,-5 3 15,-9 0 1,-9 0-16,-9-6 16,-24 44-1,-23 13-15</inkml:trace>
  <inkml:trace contextRef="#ctx0" brushRef="#br0" timeOffset="82046.58">29212 13538 0,'0'0'0,"0"0"16,0 0-16,0 0 15,0 0-15,0 0 16,0 0 0,0 0-16,0 0 15,0 0 1,0 0-16,0 0 15,0 0-15,3-36 16,-6 30 0,0 6-16,3-3 15,0 0 1,3 0-16,6 1 16,9-1-1,9-3-15,8 0 16,4 0-1,-4 6-15,1-6 16,-10 6-16,-2 0 16,-6 0-1,-3-3-15,-7-3 16,-2 0 0,0-6-16,-3 6 15,-3-3-15,0 1 16,0-1-1,0-3-15,0 6 16,0 0 0,0 0-16,0 3 15,3 0 1,0 0-16,3 0 16,3 3-16,0 0 15,0 3 1,0 3-16,-3 3 15,-6 3 1,-12 38-16,-21 45 16</inkml:trace>
  <inkml:trace contextRef="#ctx0" brushRef="#br0" timeOffset="89142.58">31172 15201 0,'0'0'0,"0"0"0,0 0 0,0 0 0,0 0 0,0 0 0,0 0 16,-33-12-16,22 6 16,-1 0-1,0 0-15,3 3 16,0-2-16,3 5 15,3 0 1,3 0-16,0 0 16,0 0-1,0 0-15,0 0 16,89-12 0,-47 12-16,-4-3 15,-5 0 1,-4 3-16,4 6 15,5 6-15</inkml:trace>
  <inkml:trace contextRef="#ctx0" brushRef="#br0" timeOffset="89783.39">31619 15012 0,'0'0'0,"0"0"0,0 0 16,0 0-1,15-30-15,-3 21 16,-3 0 0,-1 3-16,1 6 15,-9 0 1,0 0-16,0 0 15,45 98 1,-27-36-16,-1 9 16,1-6-16,0-9 15,3-5 1,-4-13-16,1-8 16,-3-15-1,0-1-15,-4-11 16,1-3-1,3-8-15,9-16 16,8-26-16,-5-13 16,0-8-1,-4-3-15,-2 6 16,0 15 0,-6 12-16,-4 14 15,-5 9-15,0 6 16,-3 6-1,0 4-15,3 4 16,6 4 0</inkml:trace>
  <inkml:trace contextRef="#ctx0" brushRef="#br0" timeOffset="89907.4">32250 15393 0,'0'0'0</inkml:trace>
  <inkml:trace contextRef="#ctx0" brushRef="#br0" timeOffset="90246.62">32256 15225 0,'0'0'0,"0"0"0,0 0 16,0 0-1,0 0-15,0 0 16,35 3 0,-14-3-16,2 11 15,1 4-15,-9 3 16,-9 9 0,-12 2-16,-6 10 15,-9 11 1,-5 3-16,5-14 15,6-7-15,9-14 16,3-3 0,3-6-16,3 0 15,3-3 1,3-1-16,6 1 16,6-6-1,5 0-15,16-11 16,17-7-1</inkml:trace>
  <inkml:trace contextRef="#ctx0" brushRef="#br0" timeOffset="90893.59">32708 14799 0,'0'0'0,"0"0"15,0 0-15,0 0 16,0 0 0,0 0-16,30 0 15,-21 0 1,3 8-16,3 1 15,5 6-15,4 3 16,0 3 0,2 5-16,1 7 15,0 5 1,-4 7-16,-5 2 16,-6 6-16,-9 12 15,-9 3 1,-9-3-16,-12 30 15,-11 15 1</inkml:trace>
  <inkml:trace contextRef="#ctx0" brushRef="#br0" timeOffset="91764.45">32845 14275 0,'0'0'0,"0"0"16,0 0-16,0 0 16,3-30-1,0 21-15,5 3 16,7 0-16,18 0 15,8 3 1,7 6-16,-1 3 16,0 0-1,-8 6-15,-10 0 16,-8-3 0,-9 9-16,-9-7 15,-3-2-15,0-9 16,-24 45-1,-2-16-15,-7-2 16,-2 0 0,5-7-16,9-2 15,9-6-15,6 3 16,9-3 0,9 8-16,15 4 15,14 3 1,10-10-16,17 4 15,21 3 1</inkml:trace>
  <inkml:trace contextRef="#ctx0" brushRef="#br0" timeOffset="98072.81">25947 15828 0,'0'0'0,"0"0"0,0 0 0</inkml:trace>
  <inkml:trace contextRef="#ctx0" brushRef="#br0" timeOffset="98575.05">25923 15698 0,'0'0'0,"0"0"0,0 0 16,0 0-16,0 0 16,0 0-1,0 0-15,0 0 16,0 0 0,0 0-16,0 0 15,30 21-15,-9-9 16,11 0-1,25-4-15,31 4 16,4 0 0,-6-9-16,-6 0 15,-6 0-15,9 0 16,6 0 0,-15-3-16,-3 0 15,-6 0 1,6 0-16,9-6 15,9 3 1,-15 6-16,-15 0 16,-9 0-16,-3-3 15,-2 6 1,-4-6-16,10 0 16,11 0-1,6 6-15,0-6 16,-12 6-1,-8 3-15,-7-4 16,-2-2 0,-4 0-16,1-3 15,2 3-15,1 0 16</inkml:trace>
  <inkml:trace contextRef="#ctx0" brushRef="#br0" timeOffset="99377.29">29754 15985 0,'0'0'0,"27"-41"0,-15 20 16,-1 3-1,1 4-15,0 2 16,0 3-16,6 0 15,5 3 1,22-3-16,35-3 16,3 3-1,2 6-15,-5 3 16,45 9 0,17 0-16,-15 3 15,-3-3 1,42-12-16,-9-15 15,-6 3-15,18-8 16,-30 11 0,-35 12-16,-1 0 15,27 6 1,-5 6-16,-19 2 16,1-5-1,17 0-15,-26-3 16,-15-6-16</inkml:trace>
  <inkml:trace contextRef="#ctx0" brushRef="#br0" timeOffset="106818.04">23386 16435 0,'0'0'0,"-38"-21"0,14 10 0,1-1 0,-1 0 15,6-3 1,3 9-16,4 0 15,2 0 1,0 3-16,3 0 16,3 3-1,3 0-15,0 0 16,0 0-16,0 0 16,0 0-1,86 0-15,-27 0 16,0 0-1,0 0-15,-5 0 16,-10 0 0,-5 0-16,-4 6 15,1 3-15</inkml:trace>
  <inkml:trace contextRef="#ctx0" brushRef="#br0" timeOffset="107174.26">23176 16568 0,'0'0'0,"0"0"0,0 0 16,0 0-1,0 0-15,0 0 16,0 0 0,0 0-16,0 0 15,39 18-15,-7-12 16,19 0-1,8-3-15,-3-3 16,0-6 0,1 9-16,2 0 15</inkml:trace>
  <inkml:trace contextRef="#ctx0" brushRef="#br0" timeOffset="109640.92">24455 16178 0,'0'0'0,"0"0"0,0 0 16,9-33-16,-6 21 16,0 0-16,-3 3 15,0 4 1,0-1-16,0 3 16,0 0-1,0 3-15,0 0 16,0 0-1,-39 65-15,-5 24 16,-6 20-16,8 12 16,19-26-1,14-33-15,6-20 16,6-13 0,6-8-16,5-3 15,7-6 1,6-9-16,2-3 15,7-9-15,8-27 16,10-29 0,-4-6-16,-6-3 15,-8 9 1,-7 12-16,-5 8 16,-3 13-1,-9 8-15,-3 6 16,-4 9-16,-2 4 15,-3-1 1,0 12-16,0-6 16,0 0-1,-20 97-15,-1 10 16,3-4 0,6-20-16,6-18 15,3-17 1,3-7-16,3-2 15</inkml:trace>
  <inkml:trace contextRef="#ctx0" brushRef="#br0" timeOffset="109928.93">25083 16509 0,'0'0'0,"0"0"16,0 0-1,0 0-15,0 0 16,-21 59-16,9-8 16,-3 5-1</inkml:trace>
  <inkml:trace contextRef="#ctx0" brushRef="#br0" timeOffset="110658.54">24920 15967 0,'0'0'0,"0"0"16,0 0-16,0-29 15,3 14 1,3 3-16,3 3 16,2-2-1,1-1-15,3 6 16,-3 6-16,0-3 15,-3 3 1,-3 0-16,-6 0 16,0 0-1,0 0-15,0 0 16,-3 59 0,-3-32-16,3-4 15,3-8-15,6 6 16,3-6-1,5-6-15,10-4 16,9 1 0</inkml:trace>
  <inkml:trace contextRef="#ctx0" brushRef="#br0" timeOffset="111123.75">25441 16453 0,'0'0'0,"0"0"15,0 0-15,-33-27 16,33 24 0,3 0-16,6 3 15,-9 0 1,50 9-16,-5-3 16,14 0-1,12 0-15,0 0 16,0 9-1</inkml:trace>
  <inkml:trace contextRef="#ctx0" brushRef="#br0" timeOffset="111340.03">25695 16237 0,'0'0'0,"0"0"0,0 0 16,0 0 0,0 0-16,-26 38 15,5 18 1,-6 48-16,10 11 16,8-2-1</inkml:trace>
  <inkml:trace contextRef="#ctx0" brushRef="#br0" timeOffset="112293.59">26196 16237 0,'0'0'0,"0"0"0,0 0 16,0 0-1,0 0-15,0 0 16,0 0 0,0 0-16,0 0 15,0 0 1,-45 38-16,13 30 16,-4 30-16,13-9 15,14-21 1,9-21-16,9-8 15,2-7 1,4-8-16,3-6 16,6-9-1,8-9-15,13-9 16,14-27 0,3-17-16,-6-15 15,-11 6-15,-10 2 16,-8 13-1,-6 9-15,-4 8 16,-5 6 0,-3 4-16,-3 11 15,0 0-15,-3 3 16,0 3 0,0 3-16,-3 6 15,0 6 1,-3 14-16,-6 22 15,-3 20-15,0 9 16,3 0 0,3 6-16</inkml:trace>
  <inkml:trace contextRef="#ctx0" brushRef="#br0" timeOffset="112789.85">26743 16684 0,'0'0'0,"0"0"0,0 0 15,30-33-15,-12 27 16,3 0 0,-1 6-16,1 0 15,0 12 1,-1-3-16,-5 3 15,-6 0 1,-6 0-16,-3-12 16,-12 44-1,-9-6-15,-8 7 16,5-4-16,9-11 16,9-7-1,9-8-15,9 0 16,12-6-1,9-9-15,20-6 16,24-6-16</inkml:trace>
  <inkml:trace contextRef="#ctx0" brushRef="#br0" timeOffset="113560.72">26708 16006 0,'0'0'0,"0"0"16,0 0-16,0 0 15,0 0 1,0 0-16,-3-30 16,6 27-1,0-3-15,3 6 16,0 0-1,9-5-15,5 5 16,7 0 0,0 5-16,-1-5 15,-2 6-15,-9-3 16,-6 0 0,-4 6-16,-5-3 15,0 6 1,0 6-16,0-3 15,3 2-15,3 1 16,6-3 0,9 3-16,8-4 15,10 1 1</inkml:trace>
  <inkml:trace contextRef="#ctx0" brushRef="#br0" timeOffset="114486.25">27768 16660 0,'0'0'0,"0"0"0,-30-21 16</inkml:trace>
  <inkml:trace contextRef="#ctx0" brushRef="#br0" timeOffset="114772.34">27596 16574 0,'0'0'0,"0"0"0,0 0 15,-33-12 1,28 12-16,-4-6 16,3 6-1,0-3-15,3 3 16,0 0-1,3 0-15,0 0 16,0 0-16,0 0 16,0 0-1,121 3-15,-41-6 16,-3 6 0,-12-3-16,-8 6 15,-10-6 1,-9 0-16,-5 0 15,2-6-15,1-2 16</inkml:trace>
  <inkml:trace contextRef="#ctx0" brushRef="#br0" timeOffset="115189.52">27904 16337 0,'0'0'0,"-9"45"15,-6 20-15,-3 24 16,4-12 0,2 0-1,0 5-15</inkml:trace>
  <inkml:trace contextRef="#ctx0" brushRef="#br0" timeOffset="116189.6">28614 16231 0,'0'0'0,"0"0"16,0 0-16,0 0 16,0 0-1,0 0-15,6 56 16,-3 6 0,3 24-16,-3 3 15,0-15 1,6-9-16,0-18 15,0-14-15,0-9 16,-1-10 0,1-2-16,0-6 15,0-6 1,-9 0-16,30-18 16,-4-20-16,10-27 15,2-15 1,-2 0-16,-4 21 15,-8 14 1,-6 16-16,-6 8 16,-3 15-1,-3 6-15</inkml:trace>
  <inkml:trace contextRef="#ctx0" brushRef="#br0" timeOffset="116392.89">29041 16479 0,'0'0'0,"0"0"0,0 0 15,-6 33-15,0 5 16,-6 19 0,0 5-16,0-3 15,0-9 1,1-8-16,5-7 15,3-2 1</inkml:trace>
  <inkml:trace contextRef="#ctx0" brushRef="#br0" timeOffset="116933.53">29183 16068 0,'0'0'0,"0"0"0,0 0 0,17-35 16,-8 29 0,0 0-16,3 0 15,0 3 1,0 3-16,-12 0 15,0 0 1,32 38-16,-26-14 16,-3 0-16,-3-1 15,-3-2 1,0-3-16,0-6 16,0 5-1,0-8-15,3 3 16,0 0-1,0-3-15,3 3 16,3 0 0,6-1-16,9-2 15,8 3-15</inkml:trace>
  <inkml:trace contextRef="#ctx0" brushRef="#br0" timeOffset="117656.67">29494 16651 0,'0'0'16,"0"0"-16,0 0 0,0 0 16,0 0-1,0 0-15,41-6 16,6 0 0,16 3-16,5 0 15,0 0 1,-9 0-16,-9 0 15,-11 3 1,-10 3-16,-8 6 16</inkml:trace>
  <inkml:trace contextRef="#ctx0" brushRef="#br0" timeOffset="118192.66">29864 16255 0,'0'0'0,"0"0"0,0 0 15,0 0-15,-21 65 16,-3 18-16,-8 32 16,2 3-1,3 7-15,1 2 16</inkml:trace>
  <inkml:trace contextRef="#ctx0" brushRef="#br0" timeOffset="118722.37">30402 16355 0,'0'0'0,"0"0"0,0 0 16,0 0 0,0 0-16,-14-29 15,14 23 1,0 6-16,0 0 15,0 0-15,-6 77 16,6-9 0,3 9-16,5-12 15,4-6-15,0-18 16,-3-14 0,0-3-16,-3-10 15,3-8 1,-3-6-16,-6 0 15,35-35 1,1-18-16,5-13 16,7-5-16,-7 3 15,-6 9 1,-11 18-16,-6 5 16,-3 1-1</inkml:trace>
  <inkml:trace contextRef="#ctx0" brushRef="#br0" timeOffset="119123.56">30784 16728 0,'0'0'0,"0"0"0,0 0 15,0 0 1,36-21-16,-21 15 16,-4 3-16,1 3 15,-3 3 1,-6 6-16,-3 3 15,-6 15 1,-6 8-16,0 7 16,4-7-1,5-2-15,6-7 16,8 4-16,7-3 16,15-4-1,14-8 1,6-15-16,13-6 15</inkml:trace>
  <inkml:trace contextRef="#ctx0" brushRef="#br0" timeOffset="119771.9">30953 16050 0,'0'0'0,"0"0"15,0 0-15,0 0 16,47-17 0,-17 17-16,11 0 15,1 6 1,2 11-16,-5 4 15,-13 0 1,-8-4-16,-9 7 16,-6-3-1,-3-3-15,-3 2 16,0-2 0,0 0-16,3-3 15,3 2-15,6-2 16,12 0-1,23 0-15,21 0 16</inkml:trace>
  <inkml:trace contextRef="#ctx0" brushRef="#br0" timeOffset="120604.49">25897 17737 0,'0'0'0,"0"0"15,0 0-15,0 0 16,0 0 0,29-15-16,7 10 15,17-4 1,24 0-16,12-3 16,6-6-1,2-3-15</inkml:trace>
  <inkml:trace contextRef="#ctx0" brushRef="#br0" timeOffset="122555.08">26806 17533 0,'0'0'0,"0"0"0,0 0 16,14-33-16,-8 22 16,-3 2-1,0 0-15,0 0 16,0 3-1,3 0-15,3 0 16,9 3 0,8 0-16,10 3 15,5 0-15,10 3 16,-1 0 0,-9 9-16,-11 0 15,-18 0-15,-9 3 16,-3-15-1,-18 53-15,-3-18 16,1-2 0,-1-6-16,6-4 15,6-8 1,3-9-16,3 6 16,3-6-1,3 0-15,3 2 16,3-2-16,3 6 15,6 3 1,5-3-16,13 0 16,8 5-1</inkml:trace>
  <inkml:trace contextRef="#ctx0" brushRef="#br0" timeOffset="122837.55">27649 17125 0,'0'0'0,"-23"38"15,-4 24 1,-3 27-16,7 15 16,14-1-1,12-20-15,12-12 16,8-9-16</inkml:trace>
  <inkml:trace contextRef="#ctx0" brushRef="#br0" timeOffset="123471.03">28016 17222 0,'0'0'0,"0"0"16,0 0-16,0 0 16,0 0-1,0 0-15,0 0 16,-41 30-16,11 23 15,-2 9 1,8 9-16,12-14 16,9-4-1,9-12-15,3-5 16,3-13 0,0 1-16,3-12 15,-1-9-15,7-12 16,12-21-1,8-20-15,21-27 16,-3 0 0,-17 24-16,-12 14 15,-13 10-15,-5 11 32,-3 3-32,-3 9 0,-3 1 15,-3 2 1,0 3-16,0 3 15,0 8 1,-3 22-16,-6 23 16,3 6-16,0-3 15,0 1 1,3-16-16,0-5 16,0-7-1</inkml:trace>
  <inkml:trace contextRef="#ctx0" brushRef="#br0" timeOffset="123649.17">28523 17577 0,'0'0'0,"0"0"16,0 0-16,0 0 15,0 0 1,5 33-16,-5-3 15,3 17-15,0 21 16</inkml:trace>
  <inkml:trace contextRef="#ctx0" brushRef="#br0" timeOffset="124305.48">28866 17225 0,'0'0'0,"0"0"16,0 0-16,0 0 15,0 0 1,0 0-16,0 0 16,0 0-16,0 56 15,3-14 1,0 14-16,3 3 16,3-2-1,0-1-15,-1-15 16,1-8-1,0-10-15,-3 1 16,0-9-16,0 3 16,0-6-1,-3-4-15,0-2 16,3-6 0,-6 0-16,0 0 15,62-44 1,-9-12-16,9-9 15,-14 14-15,-16 10 16,-8 5 0,-3 4-16,-7-1 15</inkml:trace>
  <inkml:trace contextRef="#ctx0" brushRef="#br0" timeOffset="124655.72">29402 17566 0,'0'0'0,"0"0"16,0 0-16,-3 44 15,-6 0-15,-9 19 16</inkml:trace>
  <inkml:trace contextRef="#ctx0" brushRef="#br0" timeOffset="125770.27">29766 17566 0,'0'0'0,"0"0"0,0 0 16,15-27-16,-9 21 15,0 6-15,5-6 16,7 6 0,12-6-16,20 6 15,24 0 1,9-6-16,-15 3 16,-18 3-1,-11 0-15,-10-3 16,-8 3-1,-6 0-15,-3 0 16,-3 0-16,-3 0 16,0 0-1,-3 0-15,-1 0 16,1 0 0,0 0-16,0 0 15,0 0 1,0 0-16,0 0 15,0 0-15,0 0 16,0 0 0,0 0-16,0 0 15,-3 0 1,0 0-16,0 0 16,0 0-16,3 0 15,-3 0 1,0 0-16,3 0 15,-3 0 1,0 0-16,0 0 16,0 0-16,0 0 15,0 0 1,0 0-16,3 0 16,0 0-1,-3 0-15,0 0 16,0 0-1,0 3-15,0-3 16</inkml:trace>
  <inkml:trace contextRef="#ctx0" brushRef="#br0" timeOffset="126187.4">30139 17234 0,'0'0'0,"0"0"0,0 0 16,0 0-1,0 0-15,-24 56 16,1 15 0,-4 30-16,-3 8 15,1 1-15</inkml:trace>
  <inkml:trace contextRef="#ctx0" brushRef="#br0" timeOffset="127138.35">30769 17240 0,'0'0'0,"0"0"15,0 0-15,0 0 16,0 0 0,0 0-16,0 0 15,3 39 1,-20 5-16,-4 21 15,6-9 1,9-5-16,6-13 16,3-5-1,3-10-15,3-2 16,3-6-16,0-9 16,-12-6-1,29-15-15,-2-12 16,5-17-1,4-12-15,2-1 16,-8 13-16,-9 17 16,-6 10-1,-7 8-15,-2 3 16,-3 12 0,0 9-16,0 8 15,0 22 1,-3 26-16,-3 26 15</inkml:trace>
  <inkml:trace contextRef="#ctx0" brushRef="#br0" timeOffset="127643.53">31373 17412 0,'0'0'0,"0"0"16,0 0-16,0 0 15,0 0 1,0 0-16,30 14 15,-15 4 1,-6 6-16,-9 8 16,-9 13-1,-9 5-15,3-5 16,6-13-16,3-11 16,9 0-1,6-10-15,12-5 16,23 0-1,10-12-15,11 0 16</inkml:trace>
  <inkml:trace contextRef="#ctx0" brushRef="#br0" timeOffset="128120.18">31803 17296 0,'0'0'0,"0"0"0,0 0 16,0 0-16,0 0 16,0 0-1,0 0-15,0 0 16,20 39-16,-11 5 16,3 9-1,3-2-15,0-13 16,2 1-1,-2-16-15,3-8 16,0-9 0,-1-6-16,4-3 15,9-15-15,5-14 16,4-19 0,-7 1-16,-20 18 15,-9 5 1</inkml:trace>
  <inkml:trace contextRef="#ctx0" brushRef="#br0" timeOffset="128598.34">32344 17571 0,'0'0'15,"0"0"-15,0 0 16,36 6-16,-27 0 16,-3 0-16,-6 3 15,0-9 1,-24 56-16,-3-11 15,1 2 1,5-5-16,12-10 16,9-8-1,6-9-15,9 2 16,14-8 0,19-9-16,23-6 15</inkml:trace>
  <inkml:trace contextRef="#ctx0" brushRef="#br0" timeOffset="128953.57">32738 17296 0,'0'0'0,"12"-32"0,-3 5 16,14-8-1,10-4-15,-3 12 16,-4 22-1,4 10-15,11 22 16,10 32-16,-25 36 16,-35 26-1,-65 81-15,-62 49 16</inkml:trace>
  <inkml:trace contextRef="#ctx0" brushRef="#br0" timeOffset="131602.66">23869 17060 0,'0'0'0,"0"0"15,0 0-15,0 0 16,0 0 0,0 0-16,-9-36 15,6 27 1,0-3-16,3 6 16,0 0-16,0 3 15,0 1 1,0-1-16,0 3 15,0 0 1,0 0-16,0 0 16,0 0-1,0 0-15,0 0 16,0 0-16,21 44 16,-12-32-1,0-3-15,2 8 16,1-5-1,0-3-15,0-3 16,3 6 0,0-3-16,2-3 15,1 0-15,3 0 16,3-6 0,-1 5-16,1-5 15,3 0 1,2-5-16,4 5 15,5-6 1,1 0-16,-1 6 16,1-6-16,-7 0 15,-5 3 1,0 0-16,-4 0 16,1-3-1,0 6-15,-4-6 16,1 6-16,-3 0 15,0 0 1,-1 0-16,1 0 16,0 0-1,3 0-15,2 0 16,1 0 0,3 0-16,-1 0 15,1 0 1,2 0-16,-2 0 15,0 0-15,-1-6 16,1 3 0,3-3-16,-4 0 15,1 3 1,-3 1-16,-4 2 16,1 0-16,0 0 15,-1 2 1,4 1-16,6-3 15,2 0 1,7 0-16,2 0 16,4-3-1,-4 3-15,-5 0 16,-4 0 0,-2 3-16,-1-3 15,1 0-15,3 3 16,2 0-1,1 0-15,-4 0 16,-2 0 0,-1-3-16,1 0 15,3 0-15,-1 0 16,4-6 0,-4 3-16,-2 0 15,-4 0 1,-2 3-16,0 0 15,-3 3 1,-1-3-16,4 3 16,3 0-16,2 0 15,1 0 1,-1-3-16,1 6 16,0-6-16,-1 6 15,1-6 1,2 6-16,-2-6 15,0 3 1,-1 0-16,1 0 16,-1 0-1,-2 0-15,6-3 16,-4 0-16,4 0 16,-7 0-1,1 0-15,-3 0 16,-1 0-1,4 3-15,0-3 16,2 0 0,1 3-16,-1-3 15,-2 0 1,0 0-16,-4 0 16,-2-3-16,0-3 15</inkml:trace>
  <inkml:trace contextRef="#ctx0" brushRef="#br0" timeOffset="135634.67">28567 17086 0,'0'0'0,"0"0"16,-30-24-16,16 16 0,-4 2 16,3 0-16,6 3 15,3-3 1,0 0-16,3 3 16,0 0-16,0-3 15,3 6 1,0 0-16,0 0 15,0 0 1,0 0-16,0 0 16,80 9-1,-26-6-15,5 0 16,0 0-16,3 3 16,0 3-1,3 3-15,1-4 16,-1 1-1,-3-6-15,-9 3 16,-2-6 0,-7 6-16,-3-6 15,1 0-15,-1 0 16,1 0 0,2 0-16,1 6 15,-4-3 1,-3 0-16,1 0 15,-4-3 1,1 0-16,0 0 16,-1 0-16,4 0 15,2 3 1,0 0-16,1 0 16,-1 0-1,1-3-15,-1 0 16,4 0-1,-1 0-15,-3 0 16,4 0 0,2 6-16,9 0 15,1-1-15,5 1 16,9 3 0,-6-6-16,-3-6 15,-11-3 1,-22-8-16,-11 2 15</inkml:trace>
  <inkml:trace contextRef="#ctx0" brushRef="#br0" timeOffset="141234.48">21735 18300 0,'0'0'0,"0"0"0,0 0 0,0 0 15,0 0 1,0 0-16,0 0 15,-33 0-15,27 0 16,0 0 0,0 0-16,3 0 15,0 0 1,3 0-16,0 0 16,0 0-16,0 0 15,77-24 1,0 9-16,18 3 15,15-3 1,-1-2-16,4-1 16,-4-3-1,-23 9-15,-24-2 16,-17 2 0,-16 6-16,-8 6 15,-6-6-15</inkml:trace>
  <inkml:trace contextRef="#ctx0" brushRef="#br0" timeOffset="141606.73">21495 18039 0,'0'0'0,"0"0"0,-9-35 16,12 23-1,9-6-15,3 9 16,5-3-1,7 0-15,11 7 16,16-1-16,43 0 16,22 3-1,-7-6-15,-11 0 16,-9-3 0,5 12-16,-14 18 15,-12 14-15</inkml:trace>
  <inkml:trace contextRef="#ctx0" brushRef="#br0" timeOffset="142022.47">22868 17592 0,'0'0'0,"-14"-35"0,5 17 15,0 0-15,0 3 16,0 4-16,9 11 16,0 0-1,-47 94-15,17 34 16,6 19 0,13 22-16,5-42 15,3-38 1,3-21-16,-3-17 15,3-13-15,0-5 16</inkml:trace>
  <inkml:trace contextRef="#ctx0" brushRef="#br0" timeOffset="142752.28">23070 17743 0,'0'0'0,"0"0"0,0 0 15,0 0-15,0 0 16,0 0-1,0-29-15,0 26 16,0 0 0,0 3-16,0 0 15,0 0 1,0 68-16,-9 3 16,0 18-16,9 2 15,6-11 1,3-21-16,0-14 15,-1-10 1,1-11-16,0-9 16,0-6-16,3-9 15,-12 0 1,0 0-16,53-33 16,-29-11-1,0-7-15,-4-8 16,1-3-1,3-3-15,-4 15 16,-2 5 0,-6 13-16,-3 11 15,-3 3-15,-3 3 16,0 4 0,0-1-16,0 6 15,0 0 1,-3 6-16,0-3 15,0 3-15,0 3 16,0 9 0,0 26-16,0 21 15,0 9 1,0 3-16,3-5 16,-3-16-16,0-6 15,6-8 1,2-7-1</inkml:trace>
  <inkml:trace contextRef="#ctx0" brushRef="#br0" timeOffset="143317.49">22368 17722 0,'0'0'0,"0"0"0,-12-35 16,9 14-1,0-2-15,0 5 16,3-3-1,0 9-15,0 3 16,0 3-16,0 0 16,0 6-1,0 0-15,0 0 16,21 137 0,-3-31-16,-3 10 15,-6 5 1,-1-15-16,-5-20 15,-3-18-15,0-20 16,3-16 0,0-8-16,9-3 15,12 2 1</inkml:trace>
  <inkml:trace contextRef="#ctx0" brushRef="#br0" timeOffset="143921.41">23771 17705 0,'0'0'0,"0"-30"0,-3 9 16,0 4-16,0-4 16,-3 3-1,1-3-15,-1 10 16,0-1-16,0 3 16,3-3-1,0 6-15,0 6 16,0 0-1,3 0-15,0 0 16,-18 104 0,3 8-16,1 15 15,2 15 1,3-29-16,3-36 16,3-30-16,0-14 15,0-15-15,3-7 16,0-8-1,0-3-15,0 0 16,0 0 0,39-91-16</inkml:trace>
  <inkml:trace contextRef="#ctx0" brushRef="#br0" timeOffset="144204.18">24058 17604 0,'0'0'0,"0"0"16,0 0-16,0 0 16,6-33-1,-6 33-15,0 0 16,0 0 0,0 0-16,12 122 15,-9-33-15,-9 44 16,3-3-1,-3-15-15,-3-26 16,4-27 0,-1-20-16,0-19 15,0-2-15,0-9 16,3-6 0</inkml:trace>
  <inkml:trace contextRef="#ctx0" brushRef="#br0" timeOffset="144686.33">24189 17533 0,'0'0'0,"-6"-38"0,6 17 15,0-9-15,3 4 16,3 2 0,0 3-16,2 9 15,7 6 1,6 1-16,9 5 15,5 2-15,1 7 16,-4 3 0,-5 3-16,-9 3 15,-10 2 1,-10 4-16,-7 9 16,-3 5-16,0-2 15,3-7 1,6-11-16,6 3 15,9-3 1,15-1-16,11-2 16,12 3-1,13 0-15</inkml:trace>
  <inkml:trace contextRef="#ctx0" brushRef="#br0" timeOffset="145284.43">24455 18344 0,'0'0'0,"0"0"0,0 0 0,53-27 16,-14 21 0,11 0-16,12 6 15,15 6 1,-6-3-16,-11 0 15,-16 6 1,-8 3-16</inkml:trace>
  <inkml:trace contextRef="#ctx0" brushRef="#br0" timeOffset="145500.45">24855 18004 0,'0'0'0,"0"0"0,0 0 15,0 0-15,0 0 16,0 0 0,-39 59-16,13 50 15,11 39 1,9 24-16</inkml:trace>
  <inkml:trace contextRef="#ctx0" brushRef="#br0" timeOffset="146001.95">25234 17980 0,'0'0'0,"-12"-30"16,6 16-16,0 2 15,0 6 1,3 6-16,3 0 16,0 0-1,-24 115-15,16-20 16,2 0 0,3-13-16,3-19 15,0-16-15,-3-3 16,0 1-1</inkml:trace>
  <inkml:trace contextRef="#ctx0" brushRef="#br0" timeOffset="146317.45">25444 17838 0,'0'0'0,"0"0"16,0 0-16,0 0 16,0 0-1,0 29-15,-6 34 16,0 43-1,3 10-15,3-7 16,0-11-16,6-10 16,9-14-1,5-20-15</inkml:trace>
  <inkml:trace contextRef="#ctx0" brushRef="#br0" timeOffset="147050.56">25657 18110 0,'0'0'0,"0"0"16,0 0-16,0 0 16,6-32-1,-3 23-15,0 3 16,3 6-1,-6 0-15,0 0 16,53 77 0,-17-21-16,2 9 15,-8-6-15,-7-8 16,-2-7 0,-3-6-16,0-8 15,-1-9 1,1-4-16,0-8 15,-3-3-15,-1-12 16,7 0 0,3-20-16,0-7 15,5-23 1,-2 0-16,-6-3 16,-10 8-1,-2 13-15,-3 11 16,-3 6-16,0 4 15,0 2 1,-3 0-16,3-6 16,3 4-1,6-4-15,3 3 16,-4 3 0,1 9-16,-3 6 15,0 0 1,-3 0-16,-3 6 15,3 3-15,3 0 16,3 0 0,2-3-16</inkml:trace>
  <inkml:trace contextRef="#ctx0" brushRef="#br0" timeOffset="147300.39">26468 18122 0,'0'0'0,"0"0"0,0 0 16,0 0-16,36 62 16,-27-3-1,-4 3-15,-2 4 16,-3-7-1,-3 3-15,-2-3 16,-7-6-16,6-38 16,6-9-1</inkml:trace>
  <inkml:trace contextRef="#ctx0" brushRef="#br0" timeOffset="147585.27">26672 18234 0,'0'0'0,"15"-32"16,-6 8-16,15-20 15,5-9 1,-2 11-16,-9 15 16,-6 10-1,-4 8-15,-2 9 16,-3 6-16,0 9 15,-3 35 1,6 33-16,6 23 16,0 1-1,3-1-15,-3 1 16,-9-21 0,-6-15-16</inkml:trace>
  <inkml:trace contextRef="#ctx0" brushRef="#br0" timeOffset="147847.58">27075 18202 0,'0'0'0,"0"0"15</inkml:trace>
  <inkml:trace contextRef="#ctx0" brushRef="#br0" timeOffset="148201.34">26960 18018 0,'0'0'0,"0"0"0,0 0 16,-12-29 0,12 14-16,3 0 15,6-8 1,-1 11-16,1 0 15,0 3-15,3 9 16,0 0 0,-12 0-16,0 0 15,44 18 1,-32-9-16,-6 8 16,-6 1-16,-9 15 15,-9 14 1,1 3-16,8-5 15,9-19 1,6-2-16,14-3 16,22-9-1,14 5-15,12-2 16</inkml:trace>
  <inkml:trace contextRef="#ctx0" brushRef="#br0" timeOffset="148718.78">27830 18445 0,'0'0'0,"0"0"0,0 0 16,0 0-16</inkml:trace>
  <inkml:trace contextRef="#ctx0" brushRef="#br0" timeOffset="148934.92">27785 18427 0,'0'0'0,"0"0"16,0 0-16,0 0 16,0 0-1,0 0-15,0 0 16,0 0 0,3-30-16,-3 27 15,3 3-15,3 0 16,3 0-1,9 0-15,15 0 16,23-3 0,38 15-16,-2 0 15,-12 0-15</inkml:trace>
  <inkml:trace contextRef="#ctx0" brushRef="#br0" timeOffset="149633.4">28366 18294 0,'0'0'0,"0"0"0,-3-33 16,3 12 0,3-8-16,0 8 15,3-3 1,5 12-16,10-2 15,9 2 1,17 3-16,12 3 16,6 9-1,-8 9-15,-4 14 16,-12 13-16,-17 2 16,-15 4-1,-12 8-15,-24 12 16,-14 3-1,-6-12-15,2-8 16,10-16 0,14-14-16,9 0 15,3-9-15,9-3 16,3-6 0,12 6-16,18-6 15,17-6 1,9 12-16,0 8 15</inkml:trace>
  <inkml:trace contextRef="#ctx0" brushRef="#br0" timeOffset="150104.13">29070 18125 0,'0'0'0,"0"0"0,0 0 16,12-30-16,-12 24 15,-3 3 1,3 3-16,0 0 16,-47 125-1,32-31-15,18 1 16,18 3 0,17 2-16,18-29 15,12-17 1</inkml:trace>
  <inkml:trace contextRef="#ctx0" brushRef="#br0" timeOffset="150650.24">29428 18018 0,'0'0'0,"0"0"0,0 0 16,0 0-1,-17 65-15,-4 18 16,6 21-1,9-21-15,6-21 16,3-12-16,3-11 16,3-16-1,3-8-15,0-15 16,-12 0 0,32-21-16,-5-14 15,8-15 1,-2-15-16,0-1 15,-10 7-15,-5 15 16,-6 14 0,-3 15-16,0 7 15,-4 5-15,1 6 16,3 11 0,0 22-16,-3 20 15,-6 15 1,-6 9-16,-6-9 15,-2-6 1</inkml:trace>
  <inkml:trace contextRef="#ctx0" brushRef="#br0" timeOffset="150794.84">29991 18480 0,'0'0'0,"0"0"0,-18 33 0,-9 5 16</inkml:trace>
  <inkml:trace contextRef="#ctx0" brushRef="#br0" timeOffset="151634.3">30023 18128 0,'0'0'0,"0"0"0,0 0 15,30-33-15,-21 27 16,0 0-1,-3 4-15,0 2 16,3 14-16,5 19 16,10 29-1,3 3-15,-1 3 16,-2-20 0,-3-10-1,-6-8-15,-1-16 16,-2-2-16,-3-3 15,0-6 1,0-3-16,0-3 16,3-12-16,5-5 15,4-16 1,6-29-16,-1-18 16,-2 12-1,-3 27-15,-12 32 16,-6 9-16</inkml:trace>
  <inkml:trace contextRef="#ctx0" brushRef="#br0" timeOffset="151844.48">30636 18344 0,'0'0'0,"0"0"0,0 0 16,21 27 0,-15 8-16,0 6 15,-3 10 1,-3-1-16,6-17 16,3-4-16</inkml:trace>
  <inkml:trace contextRef="#ctx0" brushRef="#br0" timeOffset="152682.73">30929 18391 0,'0'0'0,"0"0"0,0 0 16,0 0-1,0 0-15,60 6 16,11 6-1,14 9-15,1-4 16,-3-5 0,-12 12-16,-23-18 15,-13-6-15</inkml:trace>
  <inkml:trace contextRef="#ctx0" brushRef="#br0" timeOffset="152949.65">31181 18166 0,'0'0'0,"30"-17"16,-25 14-16,1 14 15,-3 22 1,0 26-16,0 24 16,0 18-1,-6-4-15,-6-8 16</inkml:trace>
  <inkml:trace contextRef="#ctx0" brushRef="#br0" timeOffset="153600.44">31687 18217 0,'0'0'0,"0"0"16,12-27-1,-9 15-15,0 0 16,0 3-1,-3 4-15,0 5 16,0 0-16,0 0 16,-6 76-1,0-4-15,3-1 16,6-12 0,6-12-16,3-14 15,3-13 1,2-8-16,1-12 15,0 0-15,6-15 16,5-14 0,7-16-16,-4-8 15,-5-3 1,-3 0-16,-7 14 16,-5 7-1,-6 2-15,0 18 16,-3 4-16,0 8 15,-3 6 1,3 11-16,-3 28 16,0 26-1,6 15-15,0 5 16,-9 1-16,18-21 16,11-14-1</inkml:trace>
  <inkml:trace contextRef="#ctx0" brushRef="#br0" timeOffset="154017.19">32282 18492 0,'0'0'0,"0"0"16,0 0-16,0 0 16,42-27-1,-28 21-15,-2 0 16,0 12-1,-3 0-15,-6 6 16,-3-12-16,-12 36 16,-3-7-1,3 10-15,4-10 16,5-5 0,9-6-16,11-12 15,13 0-15,14-6 16,1-6-1,-7 0-15</inkml:trace>
  <inkml:trace contextRef="#ctx0" brushRef="#br0" timeOffset="154400.74">32649 18140 0,'0'0'0,"0"0"0,0 0 0,0 0 16,45 26-1,-19 19-15,1 17 16,0-3-1,-4-3-15,-2-17 16,-3-13 0,-6-8-16,-1-6 15,1-6-15,0-3 16,3-6 0,12-12-16,17-23 15,12-45 1,0-27-16,-20 39 15,-24 39 1,-12 17-16</inkml:trace>
  <inkml:trace contextRef="#ctx0" brushRef="#br0" timeOffset="154850.62">33111 18569 0,'0'0'0,"36"-27"0,-7 12 16,1 1-16,-4-1 15,-2 9 1,-3 6-16,-3 6 16,-4 0-16,-5 6 15,-9 2 1,-6 19-16,-5 14 15,-1 1 1,6-10-16,6-2 16,9-10-1,14-5-15,22 3 16,20-18-16,-15-18 16,-5-15-1</inkml:trace>
  <inkml:trace contextRef="#ctx0" brushRef="#br0" timeOffset="155151.23">33733 17903 0,'0'0'0,"0"0"0,0 0 0,0 0 0,0 0 0,0 0 0,0 0 0,0 0 0,32 53 0,-32-53 0,0 0 0,12 116 0,-12-116 0,-6 177 0,-47 95 0,-148 30 16,-66-41-16</inkml:trace>
  <inkml:trace contextRef="#ctx0" brushRef="#br0" timeOffset="159864.52">24855 13251 0,'0'0'0,"0"0"0,0 0 0,0 0 15,0 0 1,0 0-16,0 0 16,0 0-1,0 0-15,-36 15 16,1-4-16,-13 1 16,-26 3-1,-38-3-15,-12-6 16,-4 0-1,-32 3-15,-8-4 16,11 7-16,-18 3 16,12-9-1,12 0-15,-29 12 16,-4-6 0,-29 20-16,-6 7 15,21 2 1,11-5-16,36-4 15,39-14 1,20-9-16,3-9 16,3-9-16,9-3 15,0-15 1,0-11-16,3-7 16,-3-5-1,-14-6-15,8-3 16,23-3-16,25 5 15,11-17 1,9-11-16,7-13 16,8-3-1,11-35-15,-5-15 16,-3 15-16,0 15 16,9-1-1,6 7-15,9 11 16,17-2-1,6 11-15,1-2 16,-1-7 0,-9 9-16,-8 21 15,-3 21-15,5 9 16,30 5 0,27-5-16,6 11 15,23-5 1,45 14-16,-12 3 15,26 4 1,19 8-16,8-3 16,30 6-16,-30-3 15,30 0 1,-57 3-16,1-9 16,-21 21-1,-42 0-15,-29 3 16,3 9-1,5 6-15,-2-4 16,-24 4 0,-9-3-16,-11-7 15,-7-2-15,-8 0 16,-1 3 0,-2 3-16,-1 2 15,1 4-15,-4 6 16,4-1-1,3 7-15,8 5 16,3 1 0,-8-7-16,-7-5 15,-5 2 1,-3-2-16,-7 0 16,-2-7-1,0 7-15,0-9 16,0 5-16,-1 7 15,1-1 1,0 10-16,0 5 16,-6-3-1,-3 1-15,-3-1 16,0-5-16,-3-1 16,0-5-1,0-1-15,0 1 16,0-4-1,0 10-15,-3 14 16,0 3 0,-3 1-16,-3-1 15,0-3-15,0-8 16,0 5 0,0-12-16,3 1 15,-2-1 1,-4 7-16,-6 17 15,-3 15 1,-8-3-16,-1-6 16,-11 3-16,-1-6 15,1-15 1,-1-11-16,-14 5 16,-18 27-1,-12 18-15</inkml:trace>
  <inkml:trace contextRef="#ctx0" brushRef="#br0" timeOffset="165366.19">22229 18906 0,'0'0'0,"0"0"0,0 0 0,0 0 0,0 0 0,0 0 15,41-18 1,-2 7-16,17 2 15,3-3 1,-2 6-16,-4 6 16,3-3-1,21-6-15,18-6 16,5 3-16,-11 1 16,-15-4-1,-9 3-15,1 0 16,-1 3-1,6 3-15,6 0 16,0 1-16,-3 2 16,12-3-1,-1 0-15,-2 0 16,-3 0 0,-15 0-16,-3 12 15,-5 0-15,-4-6 16</inkml:trace>
  <inkml:trace contextRef="#ctx0" brushRef="#br0" timeOffset="165797.38">25166 18918 0,'0'0'0,"0"0"15,-21-33-15,15 25 16,3-1 0,3 9-16,3-6 15,9 0-15,29 0 16,39 3 0,33 0-16,67 3 15,13 6 1,-22-6-16,16 6 15,-42 6 1,-39-6-16,-8-6 16,-6 0-16</inkml:trace>
  <inkml:trace contextRef="#ctx0" brushRef="#br0" timeOffset="166181.19">26918 12984 0,'0'0'0,"-38"24"0</inkml:trace>
  <inkml:trace contextRef="#ctx0" brushRef="#br0" timeOffset="166520.51">25906 13251 0,'0'0'0,"0"0"0,0 0 15,44-48 1,3 22-16,54-1 16,53 3-1,3 4-15,47 14 16,-17 0-16,38 3 16,-3 12-1,3-3-15,3 20 16,-27 19-16,3 20 15,0 15 1</inkml:trace>
  <inkml:trace contextRef="#ctx0" brushRef="#br0" timeOffset="166913.75">28644 13393 0,'0'0'0,"0"0"16,0 0-16,38-39 16,13 22-1,41 5-15,88-9 16,7 0-1,32 4-15,-36 11 16,-14 23 0,-6 10-16</inkml:trace>
  <inkml:trace contextRef="#ctx0" brushRef="#br0" timeOffset="171679.43">27250 14511 0,'0'0'0,"0"0"0,0 0 0,14-38 16,-5 23-16,0 3 15,0 0 1,0 1-16,-3 2 16,0 0-1,0 0-15,0 3 16,0 0-1,2 3-15,4-3 16,3 0-16,0 0 16,0 1-1,0 5-15,-1 0 16,4-6 0,6 6-16,8 0 15,13 0 1,11 0-16,0-6 15,-8 6-15,-4-3 16,-3 0 0,-2 0-16,2 0 15,-2 3 1,5 0-16,18 0 16,12-3-1,-3-3-15,-2 0 16,-10 0-16,-6 0 15,-3 6 1,4 0-16,-1 0 16,3 0-1,-3 6-15,1-6 16,-10 6-16,-5-6 16,-4 0-1,1 0-15,-4 0 16,1 6-1,-1-3-15,4 0 16,-1 0 0,7 0-16,8 0 15,1-3 1,-7 0-16,-3 0 16,1 3-16,-4 0 15,-2-3 1,5 6-16,1 0 15,8-1 1,9 1-16,3-3 16,1 0-16,-7-3 15,-6 0 1,-2 0-16,-1 3 16,0 0-1,9 0-15,4 3 16,-1 0-1,0-6-15,-6 0 16,-8 0 0,-4 0-16,1 0 15,5 9-15,3-3 16,1 0 0,-4 0-16,-3-6 15,-2 6 1,-1-6-16,1-6 15,-4 6-15,-2 0 16,2 6 0,4-6-16,-4 5 15,1 1-15,-1 0 16,-2 0 0,-1 0-16,1 0 15,-1-3 1,1-3-16,-4 6 15,1-6 1,-3 0-16,-1 0 16,4 6-1,-1-6-15,4 6 16,-4-3-16,-2-3 16,3 0-1,2 0-15,4-3 16,2 3-1,0 0-15,-2-6 16,-4 6 0,-14 6-16,-9-3 15</inkml:trace>
  <inkml:trace contextRef="#ctx0" brushRef="#br0" timeOffset="178178.63">29153 18900 0,'0'0'0,"0"0"0,0 0 0,0 0 0,0 0 15,0 0-15,0 0 16,0 0 0,0-32-16,3 32 15,0 0 1,6 0-16,6 0 16,8 0-1,10 0-15,14-6 16,13 0-16,17 0 15,2 0 1,-2 6-16,-17 0 16,-7 0-1,-12 0-15,-5 0 16,-4 0-16,4-3 16,-1-3-1,1 0-15,-3 0 16,-7 0-1,-2 0-15,-6 6 16,-4-2 0,-2 2-16,-3 0 15,0 0-15,0 0 16,0 0 0,3 0-16,0 0 15,-1 0 1,1 0-16,3 2 15,3-2 1,2 6-16,4-6 16,3 6-1,2 3-15,1-6 16,-3 3-16,2-3 16,1 0-1,2 0-15,1-3 16,3 6-1,-1-6-15,1 6 16,-4-6 0,1 6-16,-4 3 15,-2-6-15,0 0 16,-4-1 0,1 1-16,0 0 15,-1 0 1,1-3-16,3 0 15,5 0-15,7 0 16,5 0 0,0 0-16,-2 0 15,-1 0 1,-2 0-16,-7 0 16,-2 0-1,-6 0-15,-1 0 16,-2 0-16,0 0 15,0 0 1,5 0-16,4 0 16,8 0-1,4-3-15,2 0 16,-2 0 0,-7 3-16,1 0 15,-7 0-15,1 3 16,-4-3-1,1 0-15,-3 0 16,2 0 0,1 0-16,6-3 15,-1 1-15,7 2 16,2 0 0,1 0-1,-1 2-15,-5-2 16,-1 3-16,-5-3 15,-4 0 1,1 0-16,0 0 16,-1 0-1,1 0-15,0 0 16,-1 0-16,1 0 16,2 0-1,4 0-15,0 0 16,-4 0-1,1 0-15,-1 0 16,-5 0-16,0 3 16,2-3-1,1 3-15,0-3 16,-4 0 0,1 0-16,0 0 15,-4 0 1,1 0-16,3 0 15,2 0 1,1 0-16,6 0 16,-1 0-16,7 0 15,-1 0 1,1 0-16,-1 0 16,-2 0-1,2 0-15,1 6 16,11 0-16,18 0 15,15 0 1,12 0-16,-42-6 16,-23-6-1</inkml:trace>
  <inkml:trace contextRef="#ctx0" brushRef="#br0" timeOffset="179836.1">16276 9247 0,'0'0'0,"0"0"0,0 0 16,0 0-16,0 0 15,0 0 1,0 0-16,-3-33 16,3 27-1,-3 0-15,3 0 16,0 0-16,0 0 15,-3 1 1,0-1-16,0 3 16,0-3-1,0 6-15,0 0 16,3 0-16</inkml:trace>
  <inkml:trace contextRef="#ctx0" brushRef="#br0" timeOffset="181514.7">16220 9220 0,'0'0'0,"0"0"0,0 0 15,0 0 1,0 0-16,0 0 16,0 0-16,0 0 15,0 0 1,0 0-16,0 0 16,0 0-1,0 0-15,0 0 16,0 0-16,0 0 15,0 0 1,0 0-16,0 0 16,0 0-1,0 0-15,0 0 16,0 0 0,29 6-16,4 3 15,14 3 1,6 11-16,1-2 15,5 6-15,9-1 16,9 1 0,-6-3-16,-9-4 15,-6-2 1,-2 9-16,-7-4 16,3 4-1,10 3-15,-1-4 16,-3 7-16,-6-1 15,-5 4 1,-4 8-16,-2 4 16,-4 2-1,-5 0-15,-4-5 16,-2-1 0,0 0-16,5 4 15,7 8-15,-4 3 16,4-3-1,0 9-15,-1-2 16,1-7 0,-7-9-16,-2 4 15,-4-4 1,1-6-16,0 7 16,3 2-16,-1 12 15,-2-3 1,0-2-16,2-4 15,1-3 1,5 6-16,7 9 16,-4 4-16,1 7 15,5 13 1,1 3-16,-4-9 16,1-6-1,-1-9-15,1 9 16,2 9-1,-5 2-15,-4-5 16,4 0-16,-4-6 16,1 0-1,-3-9-15,-1-9 16,1 0 0,-4-14-16,-5-16 15,-3-2-15,-3-3 16,-4-9-1,-2 2-15</inkml:trace>
  <inkml:trace contextRef="#ctx0" brushRef="#br0" timeOffset="181961.17">18061 12156 0,'0'0'0,"0"0"15,0 0-15,0 0 16,0 0-1,-30 0-15,30 3 16,0-3 0,36 35-16,26 21 15,30 39-15,-3 3 16,-10-18 0,16-9-16,-3-18 15,-18-12 1,-15-5-16,-11-12 15,-4 8 1,-6 13-16,-2 14 16,-4 9-16,-8-6 15,0-9 1,-6-14-16,-7-10 16</inkml:trace>
  <inkml:trace contextRef="#ctx0" brushRef="#br0" timeOffset="182394.03">16104 9472 0,'0'0'0,"0"0"0,0 56 16,6 41-16,0 31 16,0-7-1,6-9-15,2-23 16,4-18-1,0-17 1</inkml:trace>
  <inkml:trace contextRef="#ctx0" brushRef="#br0" timeOffset="182744.35">16128 9235 0,'0'0'0,"0"0"0,0 0 16,0 0-16,0 0 16,47 50-1,-8-3-15,2 22 16,-2 7 0,-13 13-16,-2 33 15,-12 20-15,-9 12 16</inkml:trace>
  <inkml:trace contextRef="#ctx0" brushRef="#br0" timeOffset="183000.89">16193 9247 0,'0'0'0,"0"0"0,0 0 15,0 0-15,35-12 16,45 18-1</inkml:trace>
  <inkml:trace contextRef="#ctx0" brushRef="#br0" timeOffset="194716.21">18096 14485 0,'0'0'0,"0"0"0,-9-33 0,12 27 0,0 0 15,0 6-15,3-6 16,0 6-1,-6 0-15,0 0 16,30 24-16,-18-9 16,2 18-1,-2 5-15,3 0 16,-3 1 0,0-7-16,0-8 15,2-6 1,4-9-16,3 3 15,6-12 1,5 0-16,21-6 16,30-3-16,9-21 15,12-23 1,5-30-16,16-12 16,11 1-1,-30 8-15,-23 12 16,-21 24-1,-8 8-15,-16 13 16,-8 14-16,-7 3 16,-8 0-1,-6 6-15,0 6 16,0 0 0,0 12-16</inkml:trace>
  <inkml:trace contextRef="#ctx0" brushRef="#br0" timeOffset="196359.16">17786 14346 0,'0'0'0,"0"0"0,0 0 16,0 0 0,0 0-16,0 0 15,0 0 1,0 0-16,0 0 16,32-12-1,-20 18-15,3 0 16,3 6-16,2 8 15,1-2 1,0 9-16,-1 5 16,-2 7-1,0-4-15,-3-2 16,0-1 0,2-5-16,1-3 15,3 2-15,2-2 16,1-3-1,-3-4-15,-3-2 16,-4 3 0,4-3-16,-3-3 15,3 5 1,0-5-16,2-3 16,4-3-1,0 0-15,2 0 16,7-6-16,14-6 15,15-6 1,6-6-16,-5-2 16,-4 2-1,-3-9-15,3 1 16,15-19-16,6-5 16,9-15-1,-3-9-15,-15 6 16,-9 6-1,-9 5-15,4 1 16,-4-3-16,-9 9 16,-11 11-1,-12 12-15,-10 13 16,-2 5 0,0 9-16,6 9 15</inkml:trace>
  <inkml:trace contextRef="#ctx0" brushRef="#br0" timeOffset="201615.15">18049 14375 0,'0'0'0,"-30"-12"0,16 7 0,14 5 0,-15 0 0,-3 0 15,6 0-15,3 0 16</inkml:trace>
  <inkml:trace contextRef="#ctx0" brushRef="#br0" timeOffset="203657.58">16983 9445 0,'0'0'16,"30"0"-16,14 6 0,27-3 15,15 0 1,0-3-16,0-6 15,20-12 1,10 3-16,-10-8 16,-8-10-16,-6-5 15,-3-1 1,11-17-16,-11 6 16,-15-4-1,-12 4-15,-11-6 16,-1-15-1,-11 6-15,-13 2 16,-8 4-16,-9 15 16,-9-1-1,-3 1-15,-6 0 16,-6-10 0,-9-14-16,-17-12 15,-15 1 1,-24 13-16,-15 1 15,12 9-15,12 12 16,9 5 0,6 1-16,-9-7 15,-6 1 1,0 6-16,2 11 16,7 6-1,3 6-15,0 1 16,-3 2-16,0 6 15,-1 9 1,-2 6-16,0 11 16,3-2-1,3 6-15,3-9 16,-10 2 0,-2-5-16,3 3 15,12-3-15,9 3 16,5-4-1,6 10-15,4-3 16,2-6 0,4 6-16,-1-4 15,0 1 1,0 3-16,-2 11 16,-1-2-16,4 0 15,2 5 1,6-8-16,0 3 15,3 5 1,3-2-16,4-4 16,-1 7-16,3-3 15,3-4 1,0 1-16,0-4 16,0-2-1,3 6-15,0-1 16,0-2-1,0 9-15,-1-4 16,4-2-16,0 11 16,3 1-1,3-1-15,0 1 16,6-1 0,5 1-16,10-1 15,5 7 1,7-1-16,29 6 15,32 27 1,16 21-16</inkml:trace>
  <inkml:trace contextRef="#ctx0" brushRef="#br0" timeOffset="206442.33">13233 9235 0,'0'0'0,"0"0"0,-12-33 16,9 21-1,0 4-15,3 2 16,0 0-1,3 0-15,6 6 16,11-6-16,19 0 16,8 0-1,4 0-15,2 0 16,-3 3 0,3 3-1,16 0-15,16-6 16,1 0-16,-6-5 15,-12 5 1,-3 0-16,-5 3 16,5 3-16,3 0 15,-6 0 1,-6-6-16,-3 0 16,-2 0-1,-4-3-15,1 0 16,2 3-1,6-3-15,6 3 16,-3 1-16,-8 2 16,-4-3-1,-8 0-15,-4 0 16,1 0 0,-4 6-16,4 0 15,8 6-15,7-3 16,5 3-1,-3 0-15,-6 0 16,-2 5 0,-7-2-16,4 0 15,-1 0 1,1-3-16,8 6 16,6-6-16,3 3 15,-2-3 1,-7-1-16,-3-5 15,1 6 1,-1-6-16,15-6 16,18 6-1,21-11-15,-15-1 16,-9-3-16,-9 6 16,-6 0-1,6 0-15,12 3 16,-3 0-1,0-2-15,3-7 16,17-6 0,19 9-16,-18 6 15,-21 9-15,-9 6 16</inkml:trace>
  <inkml:trace contextRef="#ctx0" brushRef="#br0" timeOffset="210604.54">10900 9495 0,'0'0'0,"0"0"0,0 0 0,0 0 0,0 0 16,0 0-16,35-3 16,-23 3-16,0 0 15,6 3 1,6 0-16,-1 0 15,1 0 1,5 0-16,1 0 16,6-3-1,-1 0-15,18 0 16,7 0-16,5-3 16,-12 0-1,-9 3-15,-8 0 16,-3 0-1,-1 0-15,4 0 16,2 3 0,9 0-16,22 3 15,5 12-15,0 2 16,-3 4 0,32 23-16,27 21 15</inkml:trace>
  <inkml:trace contextRef="#ctx0" brushRef="#br0" timeOffset="-202125.29">9562 17805 0,'0'0'0,"0"0"0,0 0 0,0 0 0,0 0 16,0 0-16,0 0 15,0 0 1,0 0-16,-36 9 16,24 9-1,1-3-15,-1 2 16,0-2-16,12-9 15,0-6 1,0 0-16,18 18 16,-1-12-1,1 0-15,-6 0 16,6-3 0,-6 3-16,-1 0 15,1-1-15,0 1 16,6-6-1,-6 0-15,6 0 16,-1 0 0,1 0-16,0 0 15,0 0 1,-1 0-16,-5 0 16,6 0-16,0 0 15,-1 0 1,13 0-16,-6 3 15,5 0 1,1 3-16,-6 3 16,-1-3-16,1 0 15,0 3 1,-1-6-16,7-3 16,0-3-1,5-6-15,-5 3 16,-1 0-1,-11 6-15,0 0 16,6 0-16,-1 0 16,7 0-1,17-3-15,12-9 16,1-5 0,-7 2-16,-6 3 15,-11 0 1,-7 12-16,-11 0 15,0 0 1,0 6-16,-1-6 16,1 6-16,6-3 15,0 3 1,-7 0-16,7 0 16,0 5-1,-1 1-15,7-3 16,0-3-16,5-6 15,7-6 1,-1-6-16,6-2 16,-11 2-1,-7 9-15,-5 3 16,0 0 0,-1 3-16,7-3 15,12 0-15,8 0 16,3-3-1,-3 0-15,-2 0 16,-7 3 0,-2 3-16,2 3 15,15 0-15,30-6 16,9 0 0,6-12-16,-1-15 15,28-17 1,20-21-16</inkml:trace>
  <inkml:trace contextRef="#ctx0" brushRef="#br0" timeOffset="-196475.92">13842 17373 0,'0'0'0,"0"0"0,0 0 0,0 0 0,0 0 0,0 0 16,0 0 0,0 0-16,0-29 15,0 26 1,-3-3-16,0 6 15,-2-6 1,-4 6-16,0 0 16,0 0-1,9 0-15,0 0 16,-59 38-16,26 7 16,-5 26-1,2 23-15,7-11 16,8-6-1,9-6-15,6-6 16,6-17-16,6-10 16,6-8-1,6-12-15,2-7 16,10-17 0,23-8-16,18-25 15,-3-5 1,-6-1-16,-8 4 15,-10-6-15,-5-4 16,-10 7 0,-11 5-16,-3 13 15,-6 2 1,0 3-16,-3 10 16,-4-1-1,1-3-15,0 9 16,-3 0-16,0 0 15,0 6 1,0 0-16,0 0 16,0 0-1,-8 83-15,10-44 16,4-1 0,6-5-16,3-10 15,6 1-15,-1-15 16,-2-3-1,-6 0-15,0-12 16,-3 0 0,-3-6-16,0-15 15,-3-5 1,-6-7-16,-3 1 16,0 8-16,-3 9 15,0 7 1,0 5-16,3 6 15,3 3 1,0 0-16,3 0 16,0 0-16,3 0 15,6-6 1,21-6-16,17-15 16,6-2-1,-5 2-15,-10 18 16,-8 3-1,-3 6-15,-4 6 16,1 3-16,3 15 16,-1 3-1,-5-1-15,-9 10 16,-9-1 0,-9 4-16,-6 5 15,-9 3 1,-2-5-16,2-4 15,6-8-15</inkml:trace>
  <inkml:trace contextRef="#ctx0" brushRef="#br0" timeOffset="-195778.89">15166 17276 0,'0'0'0,"0"0"15,0 0-15,0 0 16,0 0-16,0 0 16,0 0-1,-33-18-15,12 18 16,-8 9-1,-7 5-15,-8 10 16,-12 12 0,-1 14-16,7 15 15,12 12-15,8 6 16,9-6 0,15-18-16,12-6 15,12-11 1,6-10-16,8-8 15,1-9 1,-4-12-16,1-9 16,6-12-16,2-20 15,9-28 1,-2-34-16,-10 17 16,-11 6-1,-12 21-15,-6 14 16,-6 13-16,-3 2 15,-3 3 1,-3-2-16,-3 5 16,-3-6-1,1-2-15,-1 8 16,0 3 0,0 7-16,0 11 15,1 5 1,-4 13-16,-3 9 15,3 11-15,6-5 16,9-1 0,6-8-16,9 3 15,9-15 1,9-1-16,26-5 16,27 0-16</inkml:trace>
  <inkml:trace contextRef="#ctx0" brushRef="#br0" timeOffset="-195223.96">15992 17521 0,'0'0'0,"-48"-15"0,7 4 16,-7-1-16,1 0 15,9 3 1,-1-3-16,1 6 16,-1 0-1,1 3-15,2 3 16,7 0-16,5 0 16,6 3-1,6 0-15,6-3 16,3 0-16,3 3 15,0-3 1,0 0-16,0 0 16,83 21-1,-12-12-15,3-3 16,-3-3 0,-9-3-16,-11 0 15,-16 0 1,-5 0-16,-3 6 15,-4 0-15,-2 11 16</inkml:trace>
  <inkml:trace contextRef="#ctx0" brushRef="#br0" timeOffset="-194845.81">15429 17634 0,'0'0'0,"0"0"0,0 0 16,0 0 0,0 0-16,0 0 15,0 0-15,0 0 16,53 20 0,7-14-16,23 3 15,2-12 1,10-9-16,-9-5 15,-6-4-15,-6 0 16</inkml:trace>
  <inkml:trace contextRef="#ctx0" brushRef="#br0" timeOffset="-194012.39">16572 17344 0,'0'0'0,"0"0"15,0 0-15,0 0 16,-30-33 0,24 27-16,0-3 15,-3 9-15,1 0 16,-4 0 0,-6 12-16,-9 9 15,-11 17 1,-1 27-16,7 12 15,8 0 1,18-15-16,9-2 16,6-10-16,3-9 15,3-8 1,5-6-16,1-10 16,0-8-1,-3-3-15,-1-6 16,1-6-16,3-6 15,0-14 1,-4-13-16,-5-17 16,-3-15-1,-3 0-15,-6 18 16,-3-4 0,-3 13-16,-6 6 15,-3-1-15</inkml:trace>
  <inkml:trace contextRef="#ctx0" brushRef="#br0" timeOffset="-184747.28">13496 18276 0,'0'0'0,"0"0"0,0 0 0,0 0 15,0 0-15,0 0 16,0 0 0,0 0-16,0 0 15,0 0 1,0 0-16,0 0 15,0 0 1,36 6-16,-19-3 16,7 0-16,12 3 15,11 0 1,9-1-16,3 1 16,-8 0-1,-4 0-15,-6 0 16,1-3-1,-4 3-15,-2 0 16,-1 0-16,4-6 16,5 0-1,10 0-15,-1 0 16,-6 0 0,-2-6-16,-4 6 15,-2 0 1,-4 6-16,4-3 15,5-3-15,18 0 16,9 0 0,3-3-1,-9 3-15,-5 0 16,-7 0-16,0 3 16,6 0-16,12 0 15,6 3 1,-3 0-1,-8-6-15,-10 0 16,-3 0-16,0 0 16,7 0-1,8 0-15,-3 0 16,-6 0 0,-6 5-16,-5-5 15,-7 0-15,1 0 16,8 0-1,9-5-15,6-1 16,0 0 0,-3 3-16,-5-3 15,-7 0-15,-3 6 16,-2-6 0,-1 0-16,7 3 15,5-15 1,9-11-16</inkml:trace>
  <inkml:trace contextRef="#ctx0" brushRef="#br0" timeOffset="-183146.39">17490 18157 0,'0'0'0,"0"0"15,0 0-15,0 0 16,0 0 0,-33-17-16,9 49 15,-32 45 1,-39 36-16,21-22 16,36-46-1,14-13-15</inkml:trace>
  <inkml:trace contextRef="#ctx0" brushRef="#br0" timeOffset="-182180.61">18203 17388 0,'0'0'0,"0"0"16,0 0-16,0 0 16,0 0-1,0 0-15,0 0 16,0 0-1,-33 0-15,10 9 16,-10 12-16,-8 11 16,-13 36-1,4 18 1,9 9-16,11-12 16,15-6-16,9-12 15,6-3-15,9-3 16,3-9-1,6-11-15,0-19 16,2-11 0,4-6-16,3-9 15,8-14 1,10-13-16,2-23 16,-9-3-16,-8-9 15,-9 3 1,-4 2-16,-5 13 15,-3 12 1,-6 11-16,-3 6 16,-3 9-1,-3-2-15,-3-4 16,-2 3-16,-1-9 16,0 7-1,0-4-15,0 3 16,0 9-1,0 3-15,1 6 16,11 0-16,-33 12 16,12 9-1,-2 11-15,-1 13 16,3-1 0,6-5-16,4-7 15,2 1 1,6-9-16,6-4 15,6 1 1,20 3-16,22-1 16,5-8-16,0-3 15,-3-12 1</inkml:trace>
  <inkml:trace contextRef="#ctx0" brushRef="#br0" timeOffset="-181730.73">18623 17790 0,'0'0'0,"0"0"0,0 0 15,0 0 1,0 0-16,0 0 16,45-20-16,-10 14 15,7 3 1,-1 0-16,6-3 16,1 0-1,-4-3-15,-5-3 16,-10 6-1,-5 1-15</inkml:trace>
  <inkml:trace contextRef="#ctx0" brushRef="#br0" timeOffset="-181498">18543 17953 0,'0'0'0,"0"0"0,0 0 16,0 0 0,0 0-16,0 0 15,30 12 1,8-9-16,16 3 16,5-6-1,9-9-15,39-9 16,29-5-16</inkml:trace>
  <inkml:trace contextRef="#ctx0" brushRef="#br0" timeOffset="-181106.57">19467 17308 0,'0'0'0,"0"0"0,0 0 16,0 0-16,0 0 16,47-24-1,7 21-15,5-2 16,0-1-16,-9 3 16,-11 0-1,-7-3-15,-11 6 16,-9-6-1,-3 0-15</inkml:trace>
  <inkml:trace contextRef="#ctx0" brushRef="#br0" timeOffset="-180914.53">19701 17225 0,'0'0'0,"0"0"15,0 0 1,-42 45-16,13 8 15,-4 18-15,4 6 16,5-9 0,9-12-16,6-17 15,9-25 1,0-14-16,0 0 16</inkml:trace>
  <inkml:trace contextRef="#ctx0" brushRef="#br0" timeOffset="-180730.82">19751 17258 0,'0'0'0,"0"0"0,-3 32 16,-6 19 0,-2 26-16,-1 26 15,6-8 1,3 3-16,0-13 15,3-2 1</inkml:trace>
  <inkml:trace contextRef="#ctx0" brushRef="#br0" timeOffset="-180397.78">19174 17859 0,'0'0'0,"0"0"0,0 0 16,50-6-16,30-3 16,50-6-1,1 0-15,-13 0 16,1-2 0,-4 5-16,3 6 15</inkml:trace>
  <inkml:trace contextRef="#ctx0" brushRef="#br0" timeOffset="-179930.83">19485 17980 0,'0'0'0,"0"0"15,0 0-15,0 0 16,0 0 0,35-12-16,-17 18 15,0 0-15,-3 6 16,-1 3-1,-8 14-15,-9 7 16,-11 8 0,-16 12-16,-3 0 15,1-5-15,2-13 16,10-11 0,8-9-16,6-9 15,6-4 1,3 1-16,12 6 15,35 0 1,21-3-16,15-15 16,62-27-1,41-38-15</inkml:trace>
  <inkml:trace contextRef="#ctx0" brushRef="#br0" timeOffset="-157875.62">13233 8986 0,'0'0'0,"0"0"0,0 0 0,0 0 16,0 0-16,0 0 16,0 0-1,0 0-15,-21 39 16,15-28-16,0 4 15,3-6 1,3-3-16,0-3 16,0 3-1,0-6-15,0 6 16,0-6 0,0 6-16,0-3 15,0-3-15,3 0 16,-3 0-1,0 0-15,0 0 16,39-74 0,-22 32-16,-2-2 15,-6 3-15,-6 2 16,-3 1 0,-3-4-16,0 1 15,0-10 1,6 1-16,3-15 15,3-3 1,-6 3-16,-3 14 16,-3 7-1,-3 0-15,-3 2 16,3 1-16,-3-1 16,3 7-1,0-4-15,3 4 16,3-1-1,0 4-15,0-7 16,3-5 0,-3 0-16,3-4 15,0-5-15,3 0 16,3 2 0,3 1-16,0 6 15,0 5 1,-1 10-16,4-1 15,0 9-15,6-2 16,5 8 0,7-3-16,2 6 15,10-3 1,5-2-16,24-7 16,24 0-1,6 7-15,-7 5 16,1 0-16,11 12 15,16 18 1,-4-1-16,3-2 16,36 9-1,-12-3-15,-17-7 16,34-2 0,-8-6-16,-26-6 15,37 6-15,-11-6 16,-27 12-1,15 0-15,12 3 16,-23 5 0,-16-2-16,39-12 15,-6-12 1,-6 0-16,33-6 16,-27 3-16,-30 3 15,-15 6 1,10 6-16,-12-6 15,-13 0 1,-14-6-16,-6 1 16,12-1-16,0 3 15,-18-3 1,-17 3-16,-16 3 16,-5 0-1,-6 3-15,-4 0 16,1 3-1,0 0-15,0 5 16,2 4-16,1 3 16,0 15-1,-1 26-15,-2 21 16,0 5 0,-3-2-16,0-3 15,2 12 1,-5 14-16,-3-2 15,-3-6 1,0-12-16,3-1 16,-3 4-16,-3-6 15,0-12 1,0-15-16,-3-17 16,0-7-1,0-11-15,-3-3 16,-3-6-16,-3 5 15,-6-8 1,-15 9-16,-17-3 16,-51-3-1,-26 8-15,-15-2 16,-62 3 0,11-6-16,-35 8 15,3 7-15,6 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440" units="cm"/>
          <inkml:channel name="Y" type="integer" max="715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3-11T05:13:01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4961 9732 0,'0'0'0,"0"0"0,0 0 0,0 0 16,0 0-16,0 0 16,0 0-1,0 0-15,0 0 16,0 0 0,0 0-16,0 0 15,30 6 1,-18 0-16,-6-3 15,6 0-15,-6 0 16,11-3 0,1 0-16,0 0 15,6 0 1,-1 0-16,1 0 16,6-3-16,5-3 15,1 0 1,-7 0-16,1 0 15,-1 0 1,-11 6-16,0 0 16,0 0-16,-1 0 15,1 6 1,0 0-16,-6-3 16,6 0-1,-7 0-15,7 0 16,-6 3-1,6 3-15,5-3 16,1 5 0,0-2-16,11-3 15,-5-6-15,5-3 16,-5-3 0,6 0-16,-13 3 15,1 3 1,-6 0-16,5 0 15,-5 0 1,0 0-16,6 3 16,-1 0-1,7 9-15,5 18 16</inkml:trace>
  <inkml:trace contextRef="#ctx0" brushRef="#br0" timeOffset="1313.04">6755 9699 0,'0'0'0,"0"0"15,0 0-15,0 0 16,0 0 0,0 0-16,0 0 15,42-23 1,-30 14-16,5 3 16,-5 3-16,0 3 15,0 3 1,0 0-16,0 0 15,0 0 1,-1 0-16,1 0 16,6-3-1,0 0-15,-1 6 16,7-6-16,-6 6 16,6-6-1,5 5-15,1-2 16,-1 0-1,-5 0-15,0 0 16,-1-3 0,1 3-16,6 3 15,-1 0-15,1 0 16,0 0 0,-1-3-16,1 0 15,-1-3-15,7 0 16,-1-3-1,7 0 1,-7-3-16,-5 6 16,-6 0-16,-1 0 15,1 0 1,-6 0-16,5 0 16,-5 0-1,0 0-15,6-6 16,-1 12-16,13 0 15</inkml:trace>
  <inkml:trace contextRef="#ctx0" brushRef="#br0" timeOffset="4328.96">19796 4698 0,'0'0'0,"0"0"0,0 0 16,29 6-1,-20-6-15,0 6 16,0 3 0,0 3-16,-3 14 15,-3-2-15,-3-3 16,-3 17-1,-3 6-15,3 13 16,0 2 0,3-18-16,0 1 15,0-19 1,3-2-16,3 0 16,0-9-16,0-12 15,-6 0 1,38-12-16,0-18 15,16-17 1,2-12-16,-12 5 16,-11 1-16,-6 6 15,-7 11 1,-8 1-16,0-7 16,0 7-1,-3-1-15,0 10 16,-3 11-1,-3 9-15,-3 6 16,0 6-16,0-6 16,-12 71-1,-3 6-15,-6 18 16,6-10 0,6-5-16,7-32 15,-1-16-15,6-5 16,8-15-1,4-12-15,9-12 16</inkml:trace>
  <inkml:trace contextRef="#ctx0" brushRef="#br0" timeOffset="4660.14">20610 4787 0,'0'0'0,"0"0"0,12 26 16,-4-5 0,10-9-16,9 6 15</inkml:trace>
  <inkml:trace contextRef="#ctx0" brushRef="#br0" timeOffset="6077.22">21196 4716 0,'0'0'15,"0"0"-15,0 0 0,0 0 16,0 0-1,0 0-15,0 0 16,29-12 0,-23 12-16,3 0 15,0 0 1,0 0-16,0 0 16,-3 6-16,0 3 15,0 3 1,-3 2-16,-3 4 15,-3 6 1,0 2-16,-3 7 16,0 2-16,0 1 15,3 14 1,0 1-16,3-19 16,3 7-1,3-10-15,0-8 16,3 0-1,3-10-15,2 1 16,4-12 0,6-6-16,11-11 15,7-16-15,2-11 16,-5-4 0,-10 7-16,-5-1 15,-9 1 1,-3 6-16,-4-1 15,1-2-15,-3 17 16,-3 3 0,0 6-16,0-3 15,0 10 1,3 5-16,3-6 16,6 6-1,5-6-15,16-3 16,8-9-1,10 6-15,-1 0 16</inkml:trace>
  <inkml:trace contextRef="#ctx0" brushRef="#br0" timeOffset="8041.35">19565 4455 0,'0'0'0,"0"0"0,0 0 15,35-17 1,4 11-16,14 0 16,21 6-1,30-6-15,-1-3 16,-14 3-1,-21 6-15,-12-6 16,-11 6-16,-10-3 16,-11 3-1,-9-6-15,-6 0 16,-6 0 0,-3 0-16,0 6 15,0 0 1,0 0-16,-24-23 15,15 8-15,0 3 16,0 3 0,0-3-16,1 6 15,-1 1 1,3-1-16,0 6 16,3 0-1,3 0-15,3 0 16,3 0-16,3 0 15,5 0 1,-14 0-16,45 6 16,-19-1-1,1 7-15,-6-6 16,-3 3 0,-10 3-16,-5 3 15,-3-3-15</inkml:trace>
  <inkml:trace contextRef="#ctx0" brushRef="#br0" timeOffset="9190.86">21193 4334 0,'0'0'0,"0"0"0,0 0 15,0 0-15,0 0 16,0 0-1,0 0-15,0 0 16,0 0 0,29 9-16,-2-9 15,18 6-15,14-6 16,9-6 0,-9-3-16,-6 3 15,-11 0 1,-10 6-16,-5 0 15,-9 0 1,-6 0-16,-4 0 16,-2 0-16,-3 0 15,-3 0 1,0-6-16,0 6 16,0 0-1,0 0-15,-20-26 16,11 14-1,-3 6-15,-3 0 16,3 0-16,3-3 16,3 9-1,3-6-15,3 6 16,0-6 0,3 6-16,0-3 15,0 3 1,0 0-16,3 0 15,-6 0-15,0 0 16,33 9 0,-15-3-16,2 3 15,-2 3 1,-3 0-16,-6-6 16,-3 5-16,-6-11 15,-18 27 1,-9 12-16,-17 14 15</inkml:trace>
  <inkml:trace contextRef="#ctx0" brushRef="#br0" timeOffset="11474.78">19591 5509 0,'0'0'0,"0"0"15,0 0-15,0 0 16,0 0-1,0 0-15,0 0 16,0 0 0,0 0-16,0 0 15,0 0-15,24 41 16,-12-29 0,0 6-16,2 0 15,4 2 1,0 1-16,3-3 15,-1 0 1,1-7-16,0-2 16,0-3-1,-4 9-15,-2-9 16,0 0-16,0 0 16,3 0-1,-1-6-15,1 0 16,0 0-1,3-6-15,-1 0 16,1 0-16,0 0 16,2-9-1,1 9-15,0-3 16,-1 3 0,1-5-16,6-7 15,2 0-15,4-8 16,-4 11-1,-2 3-15,-3 0 16,-1 0 0,4-3-16,-3 9 15,2-5 1,7 2-16,2-3 16,-2 0-1,-4 0-15,-5 6 16,-3 0-16,-4-2 15,-2 8 1,-3 0-16,3 0 16,-1 8-1,1-2-15,6 0 16,5 12-16,4 0 16,0-3-1,-4 11-15,-2-2 16,-4-12-1,-8 0-15,-3-4 16,-6-2-16,0-6 16,-3 9-1,0-9-15,0 0 16,0 0 0,3 0-16,3-9 15,5-2 1,7 2-16,3-3 15,2 0-15,1 0 16,0 6 0,-1 0-16,4-3 15,3 9 1,5 9-16,9-3 16,10 0-1,5-6-15,6-12 16,0-8-16,0-7 15,0-17 1,12-1 0,6-8-16</inkml:trace>
  <inkml:trace contextRef="#ctx0" brushRef="#br0" timeOffset="25588.35">22605 4787 0,'0'0'0,"0"0"0,41-12 15,-2-6-15,20-3 0,15 4 16,0 8 0,-9 3-16,-12 6 15,-8 0 1,-4 6-16,-5-6 15,-1 6 1,1-3-16</inkml:trace>
  <inkml:trace contextRef="#ctx0" brushRef="#br0" timeOffset="25905.31">22481 5171 0,'0'0'0,"0"0"16,0 0-16,0 0 15,0 0-15,0 0 16,0 0-1,65-23-15,-3 2 16,18 6 0,15 3-16,-7 1 15,-8-1 1,-12 6-16,-3 6 16,4 6-16</inkml:trace>
  <inkml:trace contextRef="#ctx0" brushRef="#br0" timeOffset="26655.51">24044 4550 0,'0'0'0,"0"0"16,0 0-16,0 0 16,0 0-1,0 0-15,0 0 16,-3 71-1,-18 0-15,-3 6 16,7 6-16,11-6 16,6-27-1,11 0-15,4-14 16,3-12 0,3-7-16,-1-17 15,13-11 1,11-19-16,10-17 15,8-13-15,-3-8 16,-15 12 0,-11 3-16,-12 3 15,-6 23 1,-10 3-16,-2 12 16,-3-2-1,0 14-15,-3 0 16,3 0-16,0 0 15,-20 71 1,11-21-16,6 9 16,6 3-1,6 3-15,9-2 16,8-31-16,7-5 16</inkml:trace>
  <inkml:trace contextRef="#ctx0" brushRef="#br0" timeOffset="26806.21">24745 4876 0,'0'0'0,"-3"35"0,-14 42 16,-7 12 0,-3-6-16,3-6 15,16-21 1,5-6-16</inkml:trace>
  <inkml:trace contextRef="#ctx0" brushRef="#br0" timeOffset="27547.93">25234 4532 0,'0'0'0,"0"0"0,0 0 16,32 0-16,-14 12 15,3 3 1,-4 17-16,-2 16 15,-6 5 1,-9 0-16,0-5 16,6-1-1,6-3-15,12 7 16,2-19-16,1-5 16,0-15-1,-1 0-15,-5-12 16,-3 0-1,-4 0-15,1-6 16,0-6-16,0 0 16,3-9-1,-4-11 1,4-13-16,6-17 16,-6 3-16,-7 6 15,-5 17 1,-3 10-16,0 14 15,3 3-15,3-3 16,15-6 0,17-8-16,7-1 15,-1 3 1,-11 1-16,-13 14 16,-11 3-1,-6 12-15,0 3 16</inkml:trace>
  <inkml:trace contextRef="#ctx0" brushRef="#br0" timeOffset="27689.58">25915 4813 0,'0'0'0,"0"39"0,0 32 16,0 30-16,0 2 15,3-20 1,2-27-16,1-8 15</inkml:trace>
  <inkml:trace contextRef="#ctx0" brushRef="#br0" timeOffset="27905.16">26066 4799 0,'0'0'0,"0"0"16,0 0-16,56 8 16,6-2-1,12 9-15,-9-3 16,-12-6-16,-5 0 16,-7 6-1</inkml:trace>
  <inkml:trace contextRef="#ctx0" brushRef="#br0" timeOffset="28088.26">26483 4526 0,'0'0'0,"0"0"0,-3 51 15,-9 26 1,-9 44-16,-2 15 15,11-12-15,6-11 16</inkml:trace>
  <inkml:trace contextRef="#ctx0" brushRef="#br0" timeOffset="28287.41">26829 4979 0,'0'0'0,"0"0"16,0 0-16,0 0 15,0 0-15</inkml:trace>
  <inkml:trace contextRef="#ctx0" brushRef="#br0" timeOffset="28871.82">27244 4967 0,'0'0'0,"0"0"16,17-26-16,1 8 15,0 6 1,0-9-16,-3 12 15,-1-2 1,4-1-16,0 0 16,-3 6-16,2-6 15,1-3 1,0 9-16,-3-2 16,0 2-1,-1-6-15,-2 6 16,0-6-1,3 0-15,0-3 16,-1 4 0,4 2-16,-3 3 15,-3 0-15,-6 6 16,-3 0 0,0 6-16,-3 9 15,-3 11 1,0 16-16,3 17 15,0 6-15,3 6 16,6-9 0,2-12-16,1-17 15,0-6 1,0-16-16,0-5 16,0-6-1,5-6-15,4-5 16,3-10-1,0 0-15,-4-2 16,1 5-16,-3-9 16,0 18-1,-4-3 1</inkml:trace>
  <inkml:trace contextRef="#ctx0" brushRef="#br0" timeOffset="29238.05">28117 4929 0,'0'0'0,"0"0"0,0 0 16,36 12 0,-22-6-16,4-6 15,3 0-15,0-6 16,5 0 0,4 0-16,5-12 15,-2 12 1,-4-3-16,1 9 15,0 9 1,-1 3-16,-2 0 16,-6-6-16,-7-6 15,1 6 1,-3-6-16,6-6 16,3 6-1,11-12-15,1 0 16,-7 6-1,-2 6-15,-3 6 16,-3 0-16,-4-6 16,-2 6-1,-6 6-15</inkml:trace>
  <inkml:trace contextRef="#ctx0" brushRef="#br0" timeOffset="29704.44">29375 4704 0,'0'0'0,"0"0"0,0 0 16,0 0 0,53-6-16,7-6 15,14 0 1,-6 0-16,-15 4 15,-14 8 1,-10 0-16</inkml:trace>
  <inkml:trace contextRef="#ctx0" brushRef="#br0" timeOffset="29873.74">29662 4443 0,'0'0'0,"0"0"0,-3 71 16,-9 12-16,1 24 16,5-4-1,15 13-15,8 2 16</inkml:trace>
  <inkml:trace contextRef="#ctx0" brushRef="#br0" timeOffset="30388.37">30287 4432 0,'0'0'0,"0"0"16,0 0-16,0 0 16,0 0-1,12 35-15,-12 12 16,0 36 0,6 0-16,8-6 15,16-21-15,6-5 16,11-25-1,3-11-15,12-24 16,1-6 0,-1-20-16,-9-12 15,-9-27-15,-11-9 16,-15 18 0,-9 20-1,-6 7-15,-3 17 16,0 9-16,0 0 15,0 6 1,3 1-16,0 5 16,2-6-16,4 6 15,6 6 1,12 5 0</inkml:trace>
  <inkml:trace contextRef="#ctx0" brushRef="#br0" timeOffset="31439.89">30832 4479 0,'0'0'0,"0"0"0,0 0 15,0 0-15,0 0 16,-15 59-16,6 0 16,3 12-1,9 6-15,9-9 16,6 15-1,8 0-15</inkml:trace>
  <inkml:trace contextRef="#ctx0" brushRef="#br0" timeOffset="31920.91">31163 4917 0,'0'0'0,"3"-33"0,0 25 15,0-4 1,-3 12-16,0 0 16,0 0-1,0 0-15,0 0 16,-9 83 0,9-57-16,6 1 15,0-15 1,3-12-16,-9 0 15,38-33-15,-2-5 16,-1-7 0,-8 19-16,-9 14 15,-6 12 1,-3 12-16,-4 2 16,-2 19-16,3 11 15,0 19 1</inkml:trace>
  <inkml:trace contextRef="#ctx0" brushRef="#br0" timeOffset="32451.87">31681 4544 0,'0'0'0,"0"0"0,3-30 16,0 19 0,0 2-16,-3 9 15,0 0 1,6 65-16,3 15 16,9 0-1,5 0-15,4-15 16,0-18-1,-1-11-15,-2-22 16,-3-14-16,-4-3 16,10-20-1,17-36-15,7-18 16,-1-12 0,3-6-16,-17 30 15,-12 24 1,-13 11-16,-8 24 15,-3 6-15,0 0 16</inkml:trace>
  <inkml:trace contextRef="#ctx0" brushRef="#br0" timeOffset="33307.69">32134 4881 0,'0'0'0,"0"0"0,0 0 15,0 0-15,0 0 16,0 0 0,0 0-16,0 0 15,0 0-15,30 3 16,-27 3 0,0 9-16,0-9 15,0 0 1,0-6-16,0 0 15,5-6 1,7-9-16,6 3 16,0 4-16,-7 2 15,-2 6 1,0 11-16,-3-2 16,0 18-1,-3-3-15,0-4 16,-3 7-1</inkml:trace>
  <inkml:trace contextRef="#ctx0" brushRef="#br0" timeOffset="35570.07">15648 4881 0,'0'0'0,"0"0"16,0 0-16,-35 3 15,-13 9-15,-43 15 16,-19-3-1,18-4 1,15 13-16,21-4 16,18-8-16,17 12 15,12-10 1,9 4-16,3 6 16,9 2-1,3 1-15,14 11 16,13-6-16,-7-5 15,-14-7 1,-18-17-16,-9 0 16,-15 6-1,-8-3-15,-16 23 16,-14 1 0,-6-1-16,12-14 15,14 8-15,12-5 16,10-3-1</inkml:trace>
  <inkml:trace contextRef="#ctx0" brushRef="#br0" timeOffset="35922">16113 5056 0,'0'0'0,"0"0"0,0 0 0,-15-38 16,6 20-1,-11 6-15,-16-3 16,-14 9-1,-33 18-15,-18 38 16,-17 48-16,17 29 16,33-17-1,32-7-15,28-20 16,14-26 0,11-7-16,13-18 15,8-5 1</inkml:trace>
  <inkml:trace contextRef="#ctx0" brushRef="#br0" timeOffset="37119.77">16196 5485 0,'15'-32'0,"14"-13"16,16-8-16,-4-15 16,-8 12-16,-13 14 15,-11 7 1,-9 14-16,-9 9 15,-8 9 1,17 3-16,-74 15 16,17 18-1,1 17-15,12 12 16,14-9-16,18-8 16,9-7-1,3-14-15,6-15 16,6-3-1,3-6-15,14-9 16,10-15 0,-4-14-16,-5 11 15,-15 3-15,-6 18 16,-3 0 0,-3 12-16,-3 6 15,3 6 1,3 23-16,5 7 15,13 5-15,9-9 16,5-17 0,1-27-16,8-18 15,24-23 1,15-36-16,6-56 16,-15 5-1,-24 34-15,-18 17 16,-8 24-16,-9 11 15,-9 13 1,-6 17-16,-3 0 16,-3 12-1,-3 0-15,6 0 16,-42 53 0,-2 42-16,2 26 15,16 1 1,20-28-16,18-17 15,11-6-15,16-26 16,2-25 0,-2-20-16,11-15 15,12 1 1,6-16-16,-14-8 16,-16 5-16,-17 3 15,-9 4 1,-12 5-16,-9 3 15,-12 7 1,-5 5-16,-4 12 16,-6 17-1,-5 16-15,8 23 16,16-3-16,14-26 16,6-7-1,8-20-15,10-12 16,21-20-1,11-13-15,-6-14 16,-11 11 0,-15 10-16,-7 17 15,-5 9-15,-6 6 16,0 6 0,0 6-16,0 9 15,3 17 1,6 1-16,3-1 15,-1-11 1,1-10-16,0-17 16,3-6-16,8-8 15,13-16 1,17-14-16,0 11 16,-5 9-1,-16 10-15,-8 14 16,0 6-1,2 8-15,7-2 16,5 0 0,12-12-16,51-6 15,62-18-15</inkml:trace>
  <inkml:trace contextRef="#ctx0" brushRef="#br0" timeOffset="46502.89">8247 9412 0,'0'0'0,"0"0"0,0 0 0,0 0 16,0 0-1,0 0-15,0 0 16,0 0 0,0 0-16,6 57 15,0-19-15,6 1 16,0-10 0,0-11-16,0 0 15,5-9 1,1-7-16,12-4 15,29-13 1,12-12-16,12-11 16,6-13-1,5-32-15,7-23 16</inkml:trace>
  <inkml:trace contextRef="#ctx0" brushRef="#br0" timeOffset="54666.9">6282 10386 0,'0'0'0,"0"0"0,0 0 0,0 0 0,0 0 15,0 0 1,-18 33-16,12-25 16,0 1-1,0 9-15,0 3 16,0-3 0,6-4-16,0-2 15,0-6-15,0 0 16,0-6-1,6 6-15,-6-3 16,6 0 0,0 0-16,6 0 15,0-3-15,0 0 16,-12 0 0,41-6-16,-23 3 15,0 0 1,-1 3-16,1 3 15,0 0 1,0 0-16,5 0 16,-5-3-16,12-3 15,-1 0 1,1 0-16,-6 0 16,-1 3-1,-5 0-15,6 3 16,-6 0-16,-1 0 15,1 0 1,0 0-16,-6 0 16,5 0-1,1-3-15,-6 0 16,6 0 0,0 6-16,-1-6 15,1 5-15,0-5 16,0 6-1,-1-6-15,7-6 16,17 1 0,7-1-16,-1-3 15,-5 3 1,-13 0-16,1 0 16,-12 6-16,-1 6 15</inkml:trace>
  <inkml:trace contextRef="#ctx0" brushRef="#br0" timeOffset="56027.31">5050 10546 0,'0'0'0,"0"0"0,0 0 16,0 0 0,0 0-16,0 0 15,0 0-15,0 0 16,0 0-1,0 0-15,0 0 16,0 0 0,0 0-16,0 0 15,0 0 1,0 0-16,0 0 16,0 0-16,0 0 15,42 9 1,-25-12-16,7 0 15,-6 3 1,0 3-16,-1 0 16,7 0-16,-6-3 15,0 6 1,5-6-16,1 0 16,0 0-1</inkml:trace>
  <inkml:trace contextRef="#ctx0" brushRef="#br0" timeOffset="57967.67">8342 10498 0,'0'0'0,"0"0"0,0 0 15,0 0 1,0 0-16,0 0 16,0 0-16,0 0 15,0 0 1,0 0-16,0 0 15,0 0 1,30-11-16,-18 17 16,-6 2-1,5 1-15,1 0 16,6 3 0,-6 3-16,11-3 15,1-6-15,0-1 16,-6 1-1,-1-6-15,1 0 16,0 0 0,0 6-16,-7-3 15,1 0 1,6 3-16,-6-3 16,6-3-16,-6 6 15,-1-6 1,1 0-16,0 0 15,0 0 1,0 0-16,-6 0 16,6 0-16,-7 0 15,7 0 1,0 0-16,6-6 16,-6 6-1,11-3-15,1-3 16,6 0-1,5 0-15,-5 6 16,-1 9-16,7 3 16</inkml:trace>
  <inkml:trace contextRef="#ctx0" brushRef="#br0" timeOffset="59548.69">10225 10614 0,'0'0'0,"0"0"0,0 0 16,0 0-1,0 0-15,0 0 16,0 0 0,0 0-16,0 0 15,0 0-15,0 0 16,30-18-1,-19 18-15,-5 0 16,6 0 0,6-3-16,6 0 15,11 0 1,-5 3-16,-1 0 16,-5 3-1,0 0-15,-1 0 16,1-3-16,0 0 15,5 0 1,1-6-16,5 0 16,-5-3-1,0 9-15,-1 0 16,13 0 0,11-6-16,6 1 15,12-1-15,0-3 16</inkml:trace>
  <inkml:trace contextRef="#ctx0" brushRef="#br0" timeOffset="83099.38">9053 10679 0,'0'0'0,"0"0"0,0 0 16,-18-38-16,6 35 15,6 0 1,0 0-16,6 3 16,0-3-1,0 0-15,6 0 16,12-6-16,0 3 15,11-6 1,7 9-16,-7 3 16,7 3-1,-1 3-15,-5 6 16,11-3-16,1-3 16,11-3-1,0-3-15,-5-3 16,-13 3-1,1 0-15,-1 3 16,-5 0 0,-6-3-16,5 0 15,-5-3-15,6 0 16,-1 0 0,13 0-16,-1 0 15,1 3 1,-1 3-16,-6 3 15,7 3 1,-1-1-16,7 4 16,5 3-16</inkml:trace>
  <inkml:trace contextRef="#ctx0" brushRef="#br0" timeOffset="96913.99">4950 11437 0,'0'0'0,"0"0"0,0 0 0,0 0 15,0 0-15,0 0 16,0 0 0,0 0-16,0 0 15,0 0-15,0 0 16,0 0 0,0 0-16,0 0 15,0 0 1,0 0-16,0 0 15,0 0 1,23 29-16,-11-23 16,-6 0-16,6 0 15,0 6 1,0 0-16,-1-4 16,7-2-1,6 0-15,0 0 16,-1 0-1,7-6-15,-6 6 16,-1-3-16,1 0 16,0 0-1,-1 0-15,1 0 16,0-3 0,-1 0-16,1 0 15,6 0 1,-7 3-16,1 0 15,0-3-15,-7 6 16,7 6 0,6-7-16,-7 1 15,7 0 1,-12-3-16,5-3 16,-5 0-16,0 0 15,0 0 1,-1 0-16,1 0 15,-6 0 1,0 0-16,0 0 16,0 0-1,-6 0-15,5 0 16,-5 0 0,6 0-16,-6 0 15,6 0-15,0 0 16,5 6-1,1 0-15,6 0 16,11 0 0,19-3-16,5-3 15,-6-3-15,-5 0 16,-1 0 0,-6 3-16,1 12 15,-1 9 1</inkml:trace>
  <inkml:trace contextRef="#ctx0" brushRef="#br0" timeOffset="103007.84">7679 11407 0,'0'0'0,"0"0"0,0 0 0,0 0 16,0 0-16,0 0 15,0 0 1,0 0-16,0 0 16,0 0-16,0 0 15,0 0 1,0 0-16,0 0 15,0 0 1,0 0-16,0 0 16,0 0-1,0 0-15,0 0 16,0 0-16,30-6 16,-24 9-1,5 0-15,1 3 16,6 6-1,-6-6-15,6 0 16,-7 0 0,1-4-16,0 4 15,0-6-15,0 0 16,0 0 0,-6 0-16,5 0 15,1 0 1,0 0-16,6 0 15,-6 0-15,5 0 16,7 0 0,-6 0-16,6 0 15,5 0 1,-5 0-16,0 6 16,-1 3-1,1-3-15,-6-3 16,-1 0-1,1 0-15,0-3 16,0-3-16,0 0 16,-1-3-1,-5 0-15,-6 0 16,0 6 0,0 0-16,0 0 15,-6 0-15,6 0 16,-6 0-1,6 0-15,-6 0 16,6 0 0,-6 0-16,5 0 15,-5 0 1,6 0-16,-6 0 16,6 0-1,-6 0-15,0 0 16,0 0-16,0 0 15,0 0 1,0 0-16,0 0 16,0 0-1,0 0-15,0 0 16,0 0-16,0 0 16,0 0-1,0 0-15,0 0 16,0 0-1,0 0-15,0 0 16,0 0 0,0 0-16,0 0 15,0 0-15,0 0 16,6 0 0,-6 0-16,0 0 15,0 0 1,0 0-16,0 0 15,0 0 1,0 0-16,6 0 16,-6 0-16,6 0 15,0-6 1,18 0 0</inkml:trace>
  <inkml:trace contextRef="#ctx0" brushRef="#br0" timeOffset="105442.33">4920 11558 0,'0'0'0,"0"0"16,0 0-16,0 0 15,0 0-15,0 0 16,0 0-1,41-24-15,-29 24 16,6 0 0,6-6-16,11 6 15,7-6 1,5-2-16,0-4 16,1-6-1,5 3-15,-6-9 16,-5 7-16,-7 2 15,1 9 1,-6 3-16,-1 0 16,1 0-16,5 0 15,7-3 1,-1-3-16,7 3 16,-7 1-1,0-1-15,-5 6 16,-1-3-1,-5-3-15,6 3 16,-7 0-16,7 3 16,-1 0-1,1 0 1,-1 3-16,1-3 16,-1-3-16,1 0 15,-1 0 1,1-3-16,-6 6 15,-1 0-15,7 6 16,-1-3 0,1 0-16,-1-3 15,1 0 1,-1 3-16,1 0 16,-7-3-1,-5 0-15,-6 0 16,-6 0-16,-6 0 15,0 3 1,-1 0-16,-5 0 16,0 3-1,0-1-15,0 1 16,0-6 0,0 0-16,0 0 15,-17 27-15,11-21 16,-12 9-1,0 0-15,0-1 16,-5-2 0,5 0-16,0-9 15,1 3-15,-1-6 16,-6 0 0,0 0-16,-5 0 15,-13-6 1,-11 3-16,-6 3 15,0 3 1,-1 9-16,1-3 16,12 0-1,5-4-15,1-2 16,-6-3-16,-1 0 16,-11 0-1,-6 6-15,0-6 16,6 6-1,5 0-15,7 0 16,5-3 0,1-3-16,0 0 15,-7-3-15,7 3 16,5 0 0,1 0-16,5 0 15,12 0 1,1 0-16,11 3 15,6 0 1</inkml:trace>
  <inkml:trace contextRef="#ctx0" brushRef="#br0" timeOffset="120771.66">4985 12434 0,'0'0'0,"0"0"0,0 0 0,0 0 15,0 0-15,0 0 16,0 0 0,0 0-16,0 0 15,0 0 1,0 0-16,0 0 15,0 0 1,24 32-16,-12-20 16,0 0-16,5-3 15,-5 6 1,6-3-16,-6-6 16,5 5-1,-5-5-15,6 3 16,0 0-1,-6 0-15,5 3 16,-5 3-16,6-4 16,-6-5-1,0 0-15,0 0 16,-1-3 0,1-3-16,-6 0 15,6 0 1,0 0-16,0-3 15,0-3-15,5 0 16,-5 0 0,6 1-16,-6-4 15,6-3 1,-7 6-16,1-6 16,0 9-16,0 0 15,-6 0 1,6 3-16,-6 0 15,5 0 1,1 0-16,6 3 16,0 0-1,0 0-15,5 3 16,7 0 0,-6 6-16,-7-3 15,1-1-15,0-5 16,-6 3-1,-1 0-15,1 0 16,0-3 0,0-3-16,0 0 15,0 0-15,0-3 16,-1-3 0,1 6-16,6-6 15,0 6 1,5-6-16,1-5 15,12-10 1,-1 3-16,-5-3 16,-1 7-16,-5 2 15,-6 6 1,0 0-16,-1 6 16,7 6-1,0 0-15,-1 3 16,1-3-1,0 5-15,-7-2 16,1 0-16,0 0 16,0-3-1,-6 0-15,-1 0 16,1 3 0,0-6-16,0 0 15,-6-3 1,6-3-16,0-3 15,5-6-15,7 0 16,0-3 0,-1 3-16,-5 1 15,0 2 1,0 3-16,-6 3 16,5 0-16,7 3 15,0 3 1,5 3-16,7 3 15,-1 0 1,-5 2-16,0-5 16,-13-3-1,1 0-15,0-3 16,0-3-16,5-3 16</inkml:trace>
  <inkml:trace contextRef="#ctx0" brushRef="#br0" timeOffset="130769.29">13372 12440 0,'0'0'0,"0"0"0,0 0 0,0 0 16,0 0-16,0 0 16,0 0-16,0 0 15,0 0 1,0 0-16,0 0 15,0 0 1,0 0-16,0 0 16,0 0-1,41 15-15,-23-9 16,0-1-16,-1 4 16,-2-3-1,0 0-15,-3 0 16,0 0-1,-3-6-15,-1 6 16,1-6 0,0 0-16,3-6 15,3 6 1,0-6-16,0 3 16,-1 0-16,1 0 15,3 0 1,6-3-16,8-3 15,4 4 1,-1-1-16,-5 0 16,-4 6-1,-5 0-15,-3 0 16,-3 0-16,-1 6 16,1-6-1,-3 6-15,0-6 16,-3 0-1,0 0-15,0 0 16,2 0-16,1 0 16,6 0-1,6-6-15,8-6 16,13-9 0,14 0-16,6-8 15,-9 14 1,-11 3-16,-13 6 15,-2 12-15,-1 3 16,1 0 0,0 0-16,-1-3 15,1 0 1,2-6-16,7 6 16</inkml:trace>
  <inkml:trace contextRef="#ctx0" brushRef="#br0" timeOffset="136749.16">5044 12514 0,'0'0'0,"0"0"0,0 0 0,0 0 15,-29-27-15,23 18 16,-6 3-1,6 0-15,0 6 16,0 6 0,-6 0-16,6 0 15,-5 0-15,5-3 16,0 3 0,6-6-16,-6 6 15,6-6 1,-6 6-16,6 0 15,-6 0-15,6-3 16,-6 0 0,6 0-16,0-3 15,0 0 1</inkml:trace>
  <inkml:trace contextRef="#ctx0" brushRef="#br0" timeOffset="154225.72">5494 11315 0,'0'0'0,"0"0"0,0 0 0,0 0 15,0 0-15,0 0 16,0 0-16,-17 36 16,17-27-1,-6 0-15,6 2 16,-6 10 0,0 3-16,0 2 15,-6 4 1,0-3-16,0-7 15,1 1 1,-7-6-16,0 0 16,-6-4-16,-11 4 15,-13-3 1,7 3-16,5-6 16,1-6-1,11 3-15,1-6 16,5-6-16,-6 3 15,0-9 1,1 0-16,-1 0 16,-6-3-1,-5-2-15,-6-4 16,-1-3 0,7-2-16,5-1 15,6-3-15,1-8 16,-1 0-1,0-1-15,1 6 16,11-5 0,0 5-16,6 1 15,0 2 1,12-8-16,0-7 16,12 1-16,-1-3 15,7 2 1,-6 7-16,5 2 15,7 4 1,-6-1-16,-1 7 16,7-1-16,-6-3 15,-1 10 1,-5 2 0,0 3-16,0 6 15,-6 0-15,5 9 16,-5-6-1,6 6-15,0 0 16,-1 0 0,1 0-16,0 6 15,6 0-15,-7 3 16,1 3 0,0 0-16,0 0 15,-1 2 1,7 4-16,-6 0 15,0-3 1,-1 0-16,1 2 16,-6 4-16,6 3 15,-6 5 1,5 1-16,-11-1 16,6-2-1,-6 6-15,6-1 16,-6 7-1,-6 14-15,-6 54 16,0 73-16,-12 48 16</inkml:trace>
  <inkml:trace contextRef="#ctx0" brushRef="#br0" timeOffset="164680.53">4476 14870 0,'0'0'0,"0"0"0,0 0 16,0 0-16,0 0 15,0 0-15,0 0 16,-30-33 0,24 27-16,1 0 15,-1 3 1,6 0-16,-6 0 16,6 3-1,6 0-15,-6-3 16,11 0-1,1-3-15,12 1 16,0-1-16,11-3 16,13 6-1,-7 0-15,6 0 16,1 0-16,-7-3 16,-5 0-1,-7 0-15,1-3 16,-6 3-1,-7 3-15,-5 0 16,0 0 0,-6 0-16,0 3 15,-6-5-15,6 5 16,-6 0 0,6-6-16,-6 6 15,0-6 1,-6 6-16,6-6 15,-6 6 1,-6 0-16,12 0 16,-71 12-16,12 5 15,11-2 1,1-3-16,12 0 16,-1-3-1,0-3-15,7 0 16,5 0-1,1 2-15,-1-2 16,0 3-16,6-6 16,7 3-1,-1-6-15,6 6 16,0-6 0,0 6-16,6-6 15,0 0 1,0 0-16,0 0 15,0 0 1,0 0-16,65 0 16,-41 0-16,11 0 15,7 0 1,5-6-16,0 6 16,-11 0-1,5-6-15,-5 6 16,-6-6-16,-1 6 15,-5 0 1,0 0-16,-7 0 16,-5 0-1,0 0-15,0 0 16,-6 0-16,6 0 16,-7 0-1,1 0-15,0-3 16,-6 0-1,6 0-15,-6 0 16,0 0 0,0 3-16,0 0 15,0 0 1,-29-23-16,17 17 16,-6 0-16,-6-3 15,1-3 1,-13 6-16,7 6 15,-7 0 1,6 0-16,1 0 16,-1 0-16,7-3 15,-7 0 1,6 0-16,1 0 16,5 0-1,-6 3-15,6 0 16,1 0-1,5 0-15,0 0 16,6 0-16,0 0 16,0 0-1,6 0-15,0 0 16,0-3 0,0 0-16,6-2 15,0 5 1,0-6-16,6 6 15,6-6-15,5 6 16,1-6 0,11 6-16,1 0 15,5-3 1,-5 0-16,-7 3 16,1 0-1,0 0-15,-7 0 16,1 0-16,-6 0 15,0 0 1,-7 0-16,1 0 16,0 0-1,-6 0-15,-6 0 16,6 0 0,-6-3-16,0 0 15,0 0-15,0 0 16,-6 3-1,0 0-15,-6 0 16,-11 0 0,-7 0-16,-6 0 15,1-3-15,-1-3 16,7 6 0,-7 0-16,7 0 15,-1 0 1,6 9-16,1-3 15,-1 3 1,12-6-16,0 3 16,6 0-1,6-6-15,0 6 16,0-6-16,0 0 16,0 0-1,0 0-15,0 0 16,0 0-1,0 0-15,0 0 16,60 0 0,-37 0-16,7 0 15,0 0-15,-7-6 16,1 6 0,0-6-16,-13 6 15,1 0 1,0 0-16,-6 0 15,0 0-15,-6 0 16,6 0 0,-6 0-16,0 0 15,0 0 1,0 0-16,0 0 16,0 0-1,0 0-15,0 0 16,0 0-16,0 0 15,0 0 1,0 0-16,0 0 16,0 0-1,0 0-15,6 0 16,0 0-16,0 0 16,0 0-1,5 0-15,-5 0 16,6 0-1,0 0-15,0 0 16,0 6 0,0-6-16,5 0 15,-5 0-15,6 0 16,-6 0 0,5 0-16,-5 0 15,6-6 1,0 6-16,0 0 15,-1 0 1,1 0-16,0 0 16,0 0-16,5 0 15,1 0 1,-6-6 0,0 6-16,-1-3 15,1 3-15,-6 0 16,0 0-1,-6 0-15,6 0 16,-7 0-16,7 0 16,-6 0-1,6 0-15,0 0 16,0 0 0,0 0-16,-1 0 15,1 0 1,0 0-16,0 0 15,6 0-15,-6 0 16,-1 0 0,7 0-16,-6 0 15,6 0 1,-6 0-16,-1 0 16,1 0-1,0 0-15,0 0 16,0 0-16,-6 0 15,0 0 1,0 0-16,-6 0 16,5 0-1,-5 0-15,0 0 16,0 0-16,0 0 16,0 0-1,0 0-15,0 0 16,0 0-1,0 0-15,0 0 16,-71 9 0,60-3-16,-7 0 15,0-6-15,0 8 16,6-5 0,-5 0-16,-1 0 15,6 0 1,-6 0-16,6-3 15,-5 0 1,-1 0-16,0 0 16,-5 0-16,-7 3 15,6-3 1,1 6-16,-1-6 16,0 6-1,0-6-15,1 6 16,-1-3-16,0 0 15,1 0 1,-1 0-16,6 0 16,1 0-1,5 0-15,0-3 16,0 0 0,6 6-16,0-6 15,6 6-15,-6-6 16,6 5-1,0-2-15,0-3 16,0 0 0,0 0-16,0 0 15,0 0 1,65 0-16,-35-3 16,11-2-16,7-1 15,-7 0 1,-5 6-16,-1-3 15,-5 0 1,0 0-16,-7 0 16,1 0-1,0 0-15,-1 0 16,1-3-16,-6 6 16,5-6-1,-5 6-15,12 6 16</inkml:trace>
  <inkml:trace contextRef="#ctx0" brushRef="#br0" timeOffset="179444.1">4689 14831 0,'0'0'0,"0"0"0,0 0 0,0 0 0,0 0 16,0 0-16,0 0 16,0 0-1,-29 0-15,23 0 16,6 0-16,-6 6 15,0-6 1,6 0-16,-6 0 16,0 0-1,0 0-15,0 0 16,0 0 0,0 0-16,-6 0 15,1 0 1,-1 0-16,0 6 15,0-6-15,0 0 16,6 0 0,-6 0-16,7 0 15,-1-6 1,-6 0-16,6 0 16,-6 0-1,6-6-15,-6-2 16,6 2-16,-6-9 15,1 0 1,-1-14-16,0 2 16,0-5-16,6-1 15,0 7 1,0-4-16,6 4 16,0 2-1,0 0-15,0-2 16,0-1-1,0 1-15,0-4 16,0 4 0,6-7-16,-6 1 15,0-1-15,6-5 16,0-6 0,-6 8-16,6 4 15,-6 2 1,6 10-16,-6-1 15,6 3 1,-6 4-16,6-4 16,-6 9-16,6-3 15,0 4 1,0-1-16,-1 0 16,7 3-1,0 0-15,0-3 16,0 7-16,6-1 15,5 0 1,1-3-16,11 6 16,7 0-1,5 0-15,-5 0 16,-1 3 0,-11 0-16,-1 3 15,1 3-15,0 0 16,5 0-1,-5 0-15,11-3 16,-5 0 0,5 0-16,1 0 15,-1 0 1,-5 3-16,-1-3 16,-5 0-16,-1 0 15,-5 0 1,0 0-16,-1 0 15,-5 0 1,-6 0-16,0 0 16,0 0-1,-1 0-15,-5 0 16,0 0-16,0 0 16,0 0-1,0 0-15,-6 3 16,6-3-1,0 6-15,0 0 16,0 0 0,0 0-16,5 0 15,-5 0-15,6 0 16,6 2 0,0-2-16,5 3 15,1-3 1,-6 0-16,6 0 15,-13-6 1,1 6-16,0-6 16,-6 6-16,-6-6 15,6 9 1,-6-3-16,6 3 16,-6-1-16,6 4 15,0 3 1,0 3-16,0 5 15,-1-2 1,1 12-16,6 2 16,0 4-1,0 2-15,0-2 16,0-4-16,-1-2 16,-5-1-1,6-5-15,-6 2 16,-6-2-1,0 0-15,0 5 16,0 13 0,0-1-16,6 0 15,-6 7 1,6-7-16,-6-5 16,6-7-16,-6 7 15,0-7 1,0-2-16,0 2 15,0-5 1,-6 6-16,0-4 16,0-2-16,0-6 15,0 2 1,-6-8-16,1-3 16,-1 6-1,-6-10-15,0 4 16,0 0-1,-5-3-15,-1-3 16,-5-6-16,5 0 16,-12 0-1,7 0-15,-7 0 16,-11 6 0,-6-6-16,5 0 15,-11 0 1,12 0-16,-1-6 15,1 6-15,5 0 16,-5 0 0,0 6-16,-7 0 15,1 6 1,6-3-16,-1 2 16,13-5-16,-1 6 15,13-6 1,11-3-16,6-3 15</inkml:trace>
  <inkml:trace contextRef="#ctx0" brushRef="#br0" timeOffset="180261.4">4571 14775 0,'0'0'0,"0"0"0,0 0 15,0 0 1,0 0-16,0 0 16,0 0-16,0 0 15,0 0 1,0 0-16,0 0 15,0 0 1,0 0-16,0 0 16,-6 29-1,12-17-15,0-3 16,5 9 0,7 3-16,6-4 15,0-2-15,11-3 16,1-6-1,-1 0-15,1-6 16,-7 6 0,7-3-16,-1 3 15,7-3-15,5 0 16</inkml:trace>
  <inkml:trace contextRef="#ctx0" brushRef="#br0" timeOffset="189143.19">9254 14825 0,'0'0'0,"0"0"0,0 0 0,0 0 0,0 0 15,0 0-15,0 0 16,0 0-1,0 0-15,0 0 16,0 0 0,0 0-16,0 0 15,0 0 1,0 0-16,30-3 16,-19 0-1,13 0-15,6 0 16,5 0-16,7 0 15,-1 0 1,-5-2-16,-1 5 16,-5-6-1,5 0-15,-5 0 16,-1 0-16,-5 3 16,6 0-1,-7 0-15,1 3 16,0 0-1,5 0-15,13 0 16,-7 3 0,7 0-16,-7-3 15,-5 3-15,0-3 16,-1 0 0,-5 0-16,-1 0 15,1 0 1,0 3-16,-6 0 15,5-3 1,7 0-16,5 0 16,13-3-16,11 0 15,-6 0 1,-11 0-16,-1 0 16,-5 3-1,-7 0-15,-5 0 16,0 0-16,-7 0 15,1 0 1,0 0-16,-6 0 16,-6 0-1,6 0-15,-7 0 16,1 0 0,-6 0-16,6 0 15,-6 0-15,6 0 16,-6 0-1,0 0-15,0 0 16,0 0 0,0 0-16,0 0 15,-136 9 1,-71 41-16,-60 33 16</inkml:trace>
  <inkml:trace contextRef="#ctx0" brushRef="#br0" timeOffset="197308.5">4665 15746 0,'0'0'0,"0"0"0,0 0 0,0 0 0,-35-15 16,23 9-1,0 6-15,0 0 16,1 0 0,-1 6-16,0-3 15,6 0 1,0-3-16,6 0 16,-6 0-16,6 0 15,0 0 1,0 0-16,0 0 15,0 0 1,0 0-16,0 0 16,0 0-1,0 0-15,0 0 16,65-3-16,-23 0 16,-7-3-1,1 6-15,-7 0 16,1 0-1,-6 0-15,-1 0 16,-5 0-16,6 0 16,-6 0-1,5 0-15,-5 0 16,0 0 0,-6 0-16,5 0 15,1 6 1,0-6-16,6 0 15,5-6 1,18 0-16,1 0 16,-7 0-16,1 0 15,-13 3 1,1 3-16,-6 0 16,-7 3-1,1 0-15,6 0 16,-6 0-16,-1 0 15,1-3 1,6 6-16,-6-6 16,5 6-1,1-6-15,0 6 16,-1-3 0,7 0-16,0 0 15,-1 0-15,-5-3 16,-6 0-1,5 0-15,-5 0 16,0 0 0,0 0-16,-7 0 15,7 0 1,-6 0-16,6 0 16,-1-3-16,7 0 15,-6 0 1,6 3-16,-7 0 15,1-3 1,6 3-16,-6 0 16,11-6-16,1 6 15,5-6 1,1 6-16,-7 0 16,1 0-1,-6 0-15,-1 0 16,1 0-1,6 0-15,-7-6 16,1 6-16,6-6 16,5-3-1,-5-3-15,-1 6 16,-5 0 0,-6 4-16,-6-1 15,0 3 1,-1 3-16,1 5 15</inkml:trace>
  <inkml:trace contextRef="#ctx0" brushRef="#br0" timeOffset="198371.25">6613 15840 0,'0'0'0,"0"0"0,0 0 16</inkml:trace>
  <inkml:trace contextRef="#ctx0" brushRef="#br0" timeOffset="200790.61">7720 15565 0,'0'0'0,"0"0"0,0 0 16,0 0-16,0 0 15,0 0 1,0 0-16,0 0 15,0 0 1,0 0-16,0 0 16,0 0-16,36 27 15,-30-16 1,6-2-16,0 0 16,-1 0-1,1-3-15,0-6 16,0 6-16,0-6 15,0 6 1,0-6-16,-7 6 16,7-3-1,0 0-15,0 0 16,0 0 0,6 0-16,-7 0 15,7-1 1,-6-2-16,6 6 15,-6-6-15,5 6 16,7 3 0,0-6-16,-1 0 15,1-3 1,0 0-16,-1 0 16,-5 0-16,6 0 15,-6 3 1,5 0-16,-5 0 15,6 0 1,-6-3-16,5 0 16,1 0-1,0 6-15,-7-6 16,7 6-16,0-6 16,-1 6-1,7-3-15,-6 0 16,-1 0-1,1-3-15,0 0 16,-1 0 0,1 0-16,0 0 15,-1 0-15,-5 0 16,6 0 0,0 0-16,5-3 15,1 0 1,-1 0-16,7-3 15,-6 6-15,5 0 16,-5 6 0,-1-3-16,1 0 15,-6 0 1,-1 0-16,-5 0 16,6-1-1,-7 1-15,1-3 16,0 0-16,6 0 15,-7 0 1,7 0-16,-6 0 16,0 0-1,-1 0-15,1 0 16,0 0 0,6 0-16,5-3 15,1 1 1,5-1-16,-5 0 15,0 3-15,-1 0 16,1 0 0,-7-3-16,7 3 15,-6 0 1,5 0-16,-5 0 16,0 0-16,-1-3 15,1 0 1,0 3-16,5 0 15,-5 0 1,6 0-16,-1 0 16,1 0-1,-7 0-15,7 0 16,-6-6-16,5 6 16,1-6-1,-6 0-15,-1 3 16,1-3-1,0 0-15,5 0 16,1 0-16,5 0 16,13-2-1,-7 2-15,7 3 16,-1 0 0,0 0-16,-5-6 15,5 3 1</inkml:trace>
  <inkml:trace contextRef="#ctx0" brushRef="#br0" timeOffset="209923.44">12963 16734 0,'0'0'0,"0"0"16,0 0-16,0 0 15,0 0 1,0 0-16,0 0 16,0 0-1,0 0-15,0 0 16,33 15-16,-18-6 15,2 0 1,4 2-16,3-2 16,-1-3-1,1-6-15,12-6 16,2-3-16,1-2 16,-7 5-1,-2 3 1,-7 0-16,1 3 15,-3 0-15,0 0 16,-1 3 0,4 0-16,3 3 15,-1-1-15,4 7 16,-1 0 0,-2-3-16,0 6 15,-4-3 1,1-1-16,6-5 15,2 6 1,4-3-16,-4-3 16,-2-3-16,-3-3 15,-4 0 1,4-6-16,0-3 16,2-6-1,-2 1-15,-4 2 16,-2 0-1,-6 6-15,0 0 16,-3 3-16,0 0 16,-1 3-1,4 0-15,0 0 16,6 0 0,8 0-16,13-3 15,8-9 1,9-8-16</inkml:trace>
  <inkml:trace contextRef="#ctx0" brushRef="#br0" timeOffset="-202400.61">15260 16761 0,'0'0'0,"0"0"0,0 0 0,0 0 0,0 0 0,-32 0 16,29 0 0,0 0-16,0 0 15,0 0-15,0 0 16,0 0-1,0 0-15,0 0 16,3 0 0,0 0-16,0 0 15,0 0 1,0 0-16,74 0 16,-38-3-16,-1 0 15,-2 0 1,-4 3-16,-2 0 15,6 0 1,8 6-16,15 3 16</inkml:trace>
  <inkml:trace contextRef="#ctx0" brushRef="#br0" timeOffset="-201626.6">16140 16713 0,'0'0'0,"0"0"16,0 0-16,0 0 15,-33 0 1,27 0-16,3 0 15,0 0 1,0 0-16,0 0 16,3 0-16,0 3 15,0-3 1,0 0-16,0 0 16,83-6-1,-38 3-15,-4 0 16,-5 3-1,-4 0-15,1-3 16,-4 0-16,-2 1 16,5-4-1,4 0-15</inkml:trace>
  <inkml:trace contextRef="#ctx0" brushRef="#br0" timeOffset="-194428.89">10959 13854 0,'0'0'0,"0"0"0,24-32 0,-18 17 0,6-3 16,-1 7-16,7 2 15,-6 0 1,6 6-16,5-3 15,1 6 1,0 0-16,11 6 16,-5-3-1,11 3-15,7 6 16,-1-1 0,-3 1-16,-2 0 15,-7 3-15,-5-3 16,-3-1-1,-4-2-15,1 9 16,-6-3 0,-3 3-16,-4-1 15,-2-2-15,-3 6 16,-3-3 0,0 2-16,-3-5 15,0 0 1,-3 3-16,0 2 15,-3 7 1,-3 0-16,1-4 16,-4 7-1,0-3-15,0-1 16,-3-2-16,3-3 16,1 5-1,2 4-15,3-3 16,3-1-1,0-2-15,3-3 16,3 8 0,9 4-16,2-1 15,1-5-15,3-3 16,0-4 0,-3-5-16,-1-3 15,1-6 1,3 6-16,-3-6 15,0-3-15,2 0 16,1-3 0,0 0-16,0-3 15,-4 0 1,-2-3-16,-3 6 16,-3-6-16,-6 6 15,0 0 1,0 0-16,0 0 15,0 0 1,0 0-16,0 0 16,-77 12-1,53-1-15,1 4 16,2 3-16,0-3 16,3 8-1,1-2-15,2 6 16,3-3-1,0 8-15,3 4 16,3-1 0,3 7-16,3-1 15,3 3 1,6 1-16,0-7 16,0 7-16,0-7 15,0 1 1,0-1-16,0 0 15,-1 1 1,1 5-16,0 1 16,0-1-16,0-5 15,-3-7 1,-3-2-16,-3-10 16,-3-2-1,-3 3-15,-24 11 16,-67 51-1,-69 39-15</inkml:trace>
  <inkml:trace contextRef="#ctx0" brushRef="#br0" timeOffset="-189941.56">18603 13683 0,'0'0'0,"0"0"0,0 0 0,0 0 16,0 0-16,-24-30 15,15 30 1,9 0-16,-47 30 16,-10 20-1,-37 51-15,-16 20 16,7-17-16,34-27 16,22-27-1,15-15-15,8-8 16,6-12-1,9-3-15,3-3 16,3-6-16,3-3 16,0 0-1,0 0-15,33-63 16,11 1 0,21-24-16,6-2 15,-5 5 1,-10 12-16,-6 9 15,-5 8-15,-1 4 16,-3 12 0,-11 14-16,-6 3 15,-10 15 1,-2 0-16,-6 6 16,0 3-1,-3 6-15,0 18 16,0 17-16,-3 30 15,0 15 1,-3 9-16,-3-4 16,0-8-1,0-18-15,0-12 16,-2-8 0,2-10-16,0-8 15,6-15-15,0-9 16,0-6-1</inkml:trace>
  <inkml:trace contextRef="#ctx0" brushRef="#br0" timeOffset="-189713.32">18144 14260 0,'0'0'0,"0"0"16,0 0-16,0 0 16,20-36-16,16 27 15,8-8 1,13 5-16,11 6 16,9 6-1,14 6-15</inkml:trace>
  <inkml:trace contextRef="#ctx0" brushRef="#br0" timeOffset="-189439.19">18964 13961 0,'0'0'0,"0"0"0,0 0 16,0 0-16,0 0 16,0 0-16,0 0 15,0 0 1,-3 41-16</inkml:trace>
  <inkml:trace contextRef="#ctx0" brushRef="#br0" timeOffset="-188578.28">19381 13795 0,'0'0'0,"0"0"0,0 0 15,0 0 1,0 0-16,0 0 16,0 0-1,0 0-15,0 0 16,0 0-1,0 0-15,0 0 16,0 0-16,0 0 16,-27 51-1,1 26-15,-4 2 16,7-5 0,8-17-16,6-13 15,6-11 1,6-13-16,3-2 15,3-6-15,3-9 16,-1 3 0,-11-6-16,30-12 15,-6-3 1,8-12-16,13-20 16,5-18-16,6-12 15,-3 6 1,-11 15-16,-10 8 15,-8 10 1,-6 8-16,-3 10 16,-3 2-1,-4 3-15,1 6 16,-3 0-16,-3 3 16,0 6-1,0-5-15,0 5 16,0-3-1,0 0-15,0 0 16,0 3-16,0 0 16,0 0-1,-3 0-15,3 0 16,0 0 0,0 3-16,0 3 15,0-1 1</inkml:trace>
  <inkml:trace contextRef="#ctx0" brushRef="#br0" timeOffset="-186262.42">19011 13585 0,'0'0'0,"0"0"15,0 0-15,-29 0 16,26 0-1,-3 0-15,0 0 16,0 0 0,0 0-16,3 0 15,0 0 1,0 0-16,0 0 16,0 6-16,0-6 15,0 6 1,0-3-16,0 3 15,0 0 1,0 0-16,0 6 16,3-4-16,0 4 15,0 0 1,0 0 0,-3 6-16,0-4 15,0 4-15,0-3 16,1-986-1,-1 1978-15,0-993 16,0 13-16,0-3 16,-3 2-1,0 4 1,0-3-16,0-1 16,3-2-16,0-3 15,-3-1 1,0-2-16,0 6 15,0-4-15,0-2 16,1-3 0,-1 6-16,0-9 15,3-1 1,0 4-16,0-6 16,0 0-1,3-3-15,0 0 16,0 0-16,0 0 15,0-1 1,3 1-16,0-3 16,0 3-1,3 0-15,0 3 16,2-3 0,1-3-16,3 0 15,0 0-15,0-3 16,0 0-1,-12 0-15,41-12 16,-8 0 0,2-6-16,1-8 15,-1-1 1,-2-5-16,-6-1 16,-1-2-16,-2 8 15,-3 0 1,-4 4-16,-2 8 15,-6-3 1,0 6-16,0 6 16,6 0-16,2 0 15</inkml:trace>
  <inkml:trace contextRef="#ctx0" brushRef="#br0" timeOffset="-183997.93">19568 13197 0,'0'0'0,"0"0"0,0 0 15,0 0 1,0 0-16,0 0 16,0 0-1,0 0-15,0 0 16,0 0-16,0 0 16,0 0-1,0 0-15,0 0 16,0 0-1,0 0-15,-30 0 16,27 9-16,0 0 16,-3 9-1,3 3-15,-3 2 16,0 4 0,0 6-16,-2-1 15,-1 1-15,0 2 16,0-2-1,0-1-15,0 1 16,0-4 0,0-2-16,1-3 15,-4-1 1,0 1-16,0 0 16,0-4-16,3 1 15,0-3 1,1 3-16,2-4 15,0 7 1,-3 3-16,3-1 16,0 10-16,15-7 15,15 1 1</inkml:trace>
  <inkml:trace contextRef="#ctx0" brushRef="#br0" timeOffset="-181895.78">18629 13227 0,'0'0'0,"0"0"16,-12-38-16,6 23 15,-5-3 1,-1 0-16,-3-2 16,3 2-1,3 3-15,3-3 16,6 6-16,3 6 16,6 1-1,9-1-15,15-3 16,11 9-1,21-6-15,27-6 16,26 0 0,4-3-16,-10 1 15,-20 2 1,-18 6-16,-15 0 16,-17 0-16,-13 6 15,-11-6 1,-6 6-16,-6-3 15,-3 0 1,-6 0-16,-3-6 16,-6-5-1,-9-4-15,-3-3 16,-2 9-16,5 0 16,3 3-1,6 4-15,7-1 16,2 6-1,3 0-15,3 0 16,5-6 0,16 6-16,15 0 15,14 0-15,-3 0 16,-5 6 0,-13-6-16,-8 0 15,-9 6 1,-12-6-16,-3 0 15,-51 44-15,-20 21 16,9 18 0,15 6-16</inkml:trace>
  <inkml:trace contextRef="#ctx0" brushRef="#br0" timeOffset="-179800.55">20136 13789 0,'0'0'0,"0"0"0,0 0 16,0 0 0,0 0-16,0 0 15,0 0 1,0 0-16,36 6 16,-28 0-16,-2-3 15,-3 0 1,0 0-16,0-3 15,0 0 1,0-3-16,0 0 16,3-6-1,0 3-15,0 0 16,0 1-16,-3 5 16,0-3-1,-3 3 1,0 3-16,0 2 15,3 7-15</inkml:trace>
  <inkml:trace contextRef="#ctx0" brushRef="#br0" timeOffset="-178948.45">20696 13487 0,'0'0'0,"0"0"0,11-29 16,4 14-16,6-3 15,0 9 1,-1 1-16,1 5 16,-3 6-16,0 5 15,2 16 1,-2 12-16,-9 8 15,-3 9 1,0-2-16,-3 5 16,0 0-1,0-3-15,0-8 16,3-1-16,2-11 16,4-1-1,3-11-15,3-6 16,0-12-1,-1-3-15,10-12 16,6-15 0,-1-11-16,1-10 15,-4 1 1,-8 9-16,-3 2 16,-3 6-16,-4-2 15,-2 2 1,0 1-16,-3-1 15,-3 12 1,0 4-16,0 2 16,0 6-16,0 3 15,0 3 1,0 0-16,3 0 16,3 3-1,8 0-15,13 0 16</inkml:trace>
  <inkml:trace contextRef="#ctx0" brushRef="#br0" timeOffset="-178032.05">20811 13123 0,'0'0'0,"0"0"0,0 0 15,0 0-15,0 0 16,0 0 0,0 0-16,44-35 15,24 26 1,12 3-16,0-6 16,-3 3-1,-6-5-15,-8-1 16,-13 6-1,-15-3-15,-11 0 16,-12 6-16,-9-5 16,-3 8-1,-3-6-15,-9-6 16,-3-3 0,0-3-16,1 7 15,2-1-15,6 0 16,0 9-1,3 0-15,3 6 16,3 0 0,3 0-16,-6 0 15,47 12 1,1 0-16,2 3 16,-3 2-16,-11 1 15,-10-3 1,-11 6-16,-12-4 15,-18 7 1,-35 35-16,-48 45 16</inkml:trace>
  <inkml:trace contextRef="#ctx0" brushRef="#br0" timeOffset="-175041.97">18206 14236 0,'0'0'0,"0"0"0,0 0 15,0 0-15,0 0 16,0 0 0,0 0-16,-18-29 15,18 26 1,3-3-16,3 6 15,12-6-15,17 0 16</inkml:trace>
  <inkml:trace contextRef="#ctx0" brushRef="#br0" timeOffset="-166823.2">17981 14230 0,'0'0'0,"0"0"0,0 0 0,0 0 0,-33-15 15,27 13-15,1 2 16,-7 2 0,-3 7-16,0 15 15,3 15-15,3 17 16</inkml:trace>
  <inkml:trace contextRef="#ctx0" brushRef="#br0" timeOffset="-154849.85">24713 10312 0,'0'0'0,"0"0"0,0 0 0,0 0 16,0 0-16,0 0 16,0 0-1,0 0-15,-9-30 16,12 24 0,3 6-16,0-2 15,2 2 1,4 0-16,-12 0 15,33 8-15,-12-2 16,-7 9 0,-2-3-16,-3 6 15,-3 2 1,-3 4-16,-3 3 16,-3 11-1,-3 7-15,-3 5 16,-3 0-16,-2 4 15,-1-4 1,3 3-16,3-9 16,6-11-1,6-9-15,3-7 16,3-2-16,3-9 16,3 0-1,5-6-15,10-6 16,8-12-1,7-11-15,-1-7 16,-5 4 0,-10-1-16,-5-2 15,-6-1-15,-1-2 16,-2-7 0,3-5-16,-3 0 15,-3 11 1,-1 7-16,1 5 15,-3 3 1,3 13-16,-3-4 16,0 9-16,-3 0 15,-3 0 1,0 6-16,-3 6 16,0-6-1,-9 44-15,3 1 16,0 8-1,3 0-15,3-5 16,3-4-16,3-6 16,0-5-1,3-6-15,0-10 16,8 7 0,7-9-16</inkml:trace>
  <inkml:trace contextRef="#ctx0" brushRef="#br0" timeOffset="-154080.43">24668 9779 0,'0'0'0,"0"0"16,0 0-16,0 0 15,0 0 1,0 0-16,65 9 16,3 6-16,12-9 15,-3 3 1,-6-12-16,-2-3 16,-4 0-1,-12-6-15,-12-3 16,-11-2-16,-15 5 15,-9 0 1,-6 12-16,-21-36 16,0 13-1,1 2-15,-1 3 16,6 6 0,6 4-16,3 5 15,6 3 1,3 0-16,-3 0 15,0 0-15,71 17 16,-29-5 0,-7 6-16,-11-3 15,-15 11 1,-15 4-16,-21 17 16,-14 10-16,17 2 15,12-3 1</inkml:trace>
  <inkml:trace contextRef="#ctx0" brushRef="#br0" timeOffset="-153359.35">25775 10466 0,'0'0'0,"0"0"15,0 0-15,0 0 16,0 0 0,30-3-16,-21 12 15,-3 0-15,-6 3 16,0-12-1,-9 26-15,0-14 16,-3-3 0,3-3-16,3-3 15,0-3 1,4 0-16,2 0 16,0 0-16,0 0 15,0 0 1,0 0-16,0 0 15,0 0 1,0 0-16,0 0 16,5 0-1,-5 3-15,0-3 16,-3 0-16</inkml:trace>
  <inkml:trace contextRef="#ctx0" brushRef="#br0" timeOffset="-152344.86">25820 10525 0,'0'0'0,"0"0"16,0 0-1,0 0-15,0 0 16,0 0-16,0 0 15,0 0 1,0 0-16,0 0 16,0 0-1,0 0-15,0 0 16,0 0 0,0 0-16,0 0 15</inkml:trace>
  <inkml:trace contextRef="#ctx0" brushRef="#br0" timeOffset="-151384.57">26193 10179 0,'0'0'0,"0"0"16,0 0-16,0 0 15,0 0 1,0 0-16,0 0 15,38-12-15,-17 12 16,0-6 0,-1 6-16,1 6 15,-3-6 1,0 12-16,-3 3 16,-4 17-1,-5 13-15,-6 5 16,0 9-16,-3 3 15,-3 0 1,3-14-16,3-13 16,3-8-1,0 0-15,3-10 16,0-5 0,0-3-16,0-3 15,0-6-15,3 6 16,0-6-1,0 0-15,-3 0 16,2 0 0,-8 0-16,0 0 15,36-39 1,-18 1-16,-1-7 16,1-5-16,0-3 15,-6 3 1,0 5-16,-1 1 15,4-1 1,0 13-16,0 8 16,-3 3-16,-3 10 15,0 2 1,2 3-16,1 6 16,3 0-1,3 3-15,8 0 16,1 3-1,0-3-15,-1 3 16,-2-6-16,6 0 16,5 5-1</inkml:trace>
  <inkml:trace contextRef="#ctx0" brushRef="#br0" timeOffset="-150368.44">26285 9628 0,'0'0'0,"0"0"16,0 0-16,-30-35 16,27 35-1,0-3-15,6 3 16,6 0 0,15 0-16,20 3 15,21-3-15,21 6 16,18-6-1,-16 0 1,-20-6-16,-17 6 16,-13-3-16,-8 0 15,-12-3 1,-7 0-16,-5-3 16,-3 3-16,-3 0 15,0 6 1,0 0-16,0 0 15,-26-38 1,17 29-16,3 3 16,3 0-1,3 3-15,3 3 16,0 0-16,-3 0 16,0 0-1,41 15-15,-20-6 16,-3 3-1,-6 0-15,-6-1 16,-6-11 0,-30 48-16,-53 35 15,-65 50-15</inkml:trace>
  <inkml:trace contextRef="#ctx0" brushRef="#br0" timeOffset="-148931.02">27605 10339 0,'0'0'0,"0"0"16,0 0 0,-33-6-16,19 6 15,2 0-15,0-6 16,3 6 0,3 0-16,3 0 15,3 0 1,0 0-16,0 0 15,0 0-15,107 6 16,-33-6 0,11 6-16,-8-3 15,-8 0 1,-13 0-16,-12-1 16,-8 1-1,-10 0-15,-8 0 16,-3 9-16,-3 9 15</inkml:trace>
  <inkml:trace contextRef="#ctx0" brushRef="#br0" timeOffset="-148586.89">27620 10685 0,'0'0'0,"0"0"15,0 0 1,-21-27-16,18 21 16,0 6-16,3-6 15,0 6 1,3-5-16,6 5 15,15 0 1,14 0-16,9 0 16,7 0-1,-1-3-15,3 0 16,0-3 0,13 6-16,19 6 15</inkml:trace>
  <inkml:trace contextRef="#ctx0" brushRef="#br0" timeOffset="-147770.29">28822 10250 0,'0'0'0,"0"0"0,0-33 16,0 21-16,3 1 15,-1-1 1,4-3-16,0 3 16,3 3-1,0 0-15,0 1 16,0 8 0,-3 0-16,-6 0 15,0 0-15,0 0 16,0 0-1,18 91-15,-27-29 16,-6 15 0,0 0-16,3-6 15,3-14-15,6-7 16,6-3 0,6-5-16,3-10 15,3-5 1,-3-15-16,0-3 15,-12-9 1,26-15-16,-5-6 16,9-17-1,5-19-15,6-5 16,-5-3-16,-3 6 16,-7 3-1,-2 17-15,-6 7 16,-9 8-1,-4 9-15,-2 3 16,-3 12 0,-3-6-16,0 6 15,3 0-15,0 0 16,-35 77 0,20-12-16,6 4 15,9-10 1,6-9-16,3-6 15,3-11 1,3-9-16,11-10 16,10-8-16</inkml:trace>
  <inkml:trace contextRef="#ctx0" brushRef="#br0" timeOffset="-147019.64">28768 9753 0,'0'0'0,"0"0"0,0 0 15,0 0 1,0 0-16,0 0 16,-9-27-1,36 21-15,12 0 16,8 3-16,15 3 16,-3 0-1,-2 0-15,-10-3 16,-12 0-1,-8 0-15,-12-3 16,-6-2 0,-6 2-16,-3 0 15,0 3-15,-3-3 16,0-3 0,-3 0-16,0-3 15,0 6 1,0 3-16,3 0 15,3 0-15,3 3 16,3 0 0,9-2-16,8-1 15,7 3 1,0 0-16,-1 3 16,-2 5-1,-6 1-15,-9 3 16,-7 6-16,-8 8 15,-2 13 1,-13 8-16,-15 7 16,-14-1-1</inkml:trace>
  <inkml:trace contextRef="#ctx0" brushRef="#br0" timeOffset="-146118.45">29479 9261 0,'0'0'0,"0"0"0,0 0 16,0 0-16,0 0 15,0 0 1,68-14-16,9 2 16,9 6-16,0 6 15,-12-3 1,-6 0-16,-18 3 15,-18 0 1,-11 0-16,-12 3 16,-9 0-1,0-3-15,0 0 16,0 0-16,0 0 16,-44 26-1,26-14-15,-3 0 16,6-6-1,1 6-15,2-6 16,3 0 0,3-3-16,3 3 15,0-6 1,0 6-16,3-6 16,0 5-16,0-2 15,0 0 1,0 3-16,-3 3 15,0 15 1,-3 14-16,-3 16 16,0 8-1,-2 15-15,-1 17 16,0 4 0</inkml:trace>
  <inkml:trace contextRef="#ctx0" brushRef="#br0" timeOffset="-144369.09">30003 10321 0,'0'0'15,"0"0"-15,0 0 16,0 0-16,0 0 16,0 0-1,32-33-15,-17 27 16,0 0-16,0 6 15,-3 0 1,-1 0-16,4 12 16,-3 6-1,-3 9-15,-3 5 16,-6 13 0,-6 17-16,0-3 15,0 0-15,6-8 16,0-7-1,6 0-15,3-11 16,3-4 0,3-8-16,-1-3 15,4-9 1,0-3-16,-3-6 16,2-6-16,4-3 15,3-9 1,-1-8-16,-2-10 15,3-11 1,-6-4-16,-4 1 16,-2 0-1,-3 2-15,-3 10 16,-3 8-16,0 10 16,3 2-1,6 6-15,6-3 16,11 9-1,10-3-15,2 1 16,-5 2 0,-7-3-16,-5 3 15,0 0-15,-4 6 16</inkml:trace>
  <inkml:trace contextRef="#ctx0" brushRef="#br0" timeOffset="-143636.15">30272 9868 0,'0'0'0,"0"0"0,0 0 16,-41-21-1,17 15-15,3 1 16,6 5 0,7 0-16,8 0 15,0 0 1,0 0-16,59 11 16,-6-11-16,21 0 15,9 0 1,-3-6-16,-18 1 15,-18 5 1,-14-3-16,-12 0 16,-6-3-1,-6 3-15,-6 0 16,0-6 0,0 9-16,0 0 15,0 0-15,-24-36 16,18 28-1,3 2-15,0 0 16,3 3 0,3 0-16,6 3 15,6 0-15,-15 0 16,62 12 0,-15-1-16,1 4 15,-7 3 1,-11-3-16,-18 0 15,-12-15 1,-33 53-16,-56 39 16,-56 47-16</inkml:trace>
  <inkml:trace contextRef="#ctx0" brushRef="#br0" timeOffset="-142288.19">24375 11209 0,'0'0'0,"0"0"0,0 0 15,0 0-15,0 0 16,0 0 0,0 0-16,6-27 15,15 15 1,14 3-16,19-2 16,5-1-1,21 0-15,6 3 16,-12 3-16,-12 0 15,-12 6 1,0 6-16</inkml:trace>
  <inkml:trace contextRef="#ctx0" brushRef="#br0" timeOffset="-141720.92">26285 11016 0,'0'0'0,"0"0"0,0 0 16,0 0 0,44 0-16,-14-6 15,11 6 1,6-5-16,30 10 16,24 16-1</inkml:trace>
  <inkml:trace contextRef="#ctx0" brushRef="#br0" timeOffset="-141138.21">28771 11120 0,'0'0'0,"0"0"0,0 0 16,0 0-1,-41 0-15,29-3 16,0 0 0,6 3-16,3 0 15,3 0 1,0 0-16,0 0 15,0 0-15,95-15 16,-51 9 0,4 0-16,2 12 15</inkml:trace>
  <inkml:trace contextRef="#ctx0" brushRef="#br0" timeOffset="-140288.24">29861 11108 0,'0'0'0,"0"0"0,0 0 15,0 0-15,0 0 16,38-15-16,4 15 16,26-6-1,9 0-15,0 3 16,3-5-1,-1 5-15,4 6 16</inkml:trace>
  <inkml:trace contextRef="#ctx0" brushRef="#br0" timeOffset="-136972.07">30189 9294 0,'0'0'0,"0"0"0,0 0 0,0 0 16,-3-30-1,0 24-15,-3 3 16,0 1-16,1-4 16,-1 6-1,3-6-15,0 6 16,0-6 0,0 6-16,-3-6 15,3 6 1,0-3-16,0 0 15,3 0-15,0 0 16,3 0 0,6 0-16,6 0 15,5-3 1,1 6-16,3-6 16,-1 6-1</inkml:trace>
  <inkml:trace contextRef="#ctx0" brushRef="#br0" timeOffset="-133931.3">24556 11197 0,'0'0'0,"0"0"0,0 0 16,0 0-1,0 0-15,32-3 16,-20 6-1,3 0-15,0 0 16,0 3-16,2 0 16,1 0-1,3-1-15,0 1 16,-1 0 0,-2-3-16,-3-3 15,0 6-15,-4-6 16,-2 6-1,0-6-15,0 6 16,-3-6 0,3 0-16,-3 0 15,3 0 1,0 0-16,-1 0 16,1-6-16,0 6 15,-3-6 1,0 6-16,3-6 15,0 6 1,0-3-16,0 0 16,2 0-1,1 0-15,-3 0 16,0 1-16,0-1 16,0-3-1,0 6-15,0-6 16,-4 6-1,4-6-15,-3 6 16,0-3-16,3 0 16,0 0-1,0 0 1,0 0-16,0 0 16,-3 0-16,-1 3 15,1 0 1,0 0-16,0 3 15,0 0 1,0 0-16,3 0 16,0 3-16,0-3 15,3 3 1,-1 0-16,1-6 16,6 6-1,0-6-15,2-6 16,1 0-1,3 0-15,-3 3 16,-4 0-16,-2 0 16,0 0-1,0 0-15,0 0 16,-4 3 0,4 0-16,0 0 15,0 0-15,-3 3 16,2 0-1,1 0-15,0 0 16,3 0 0,0 0-16,-1-3 15,1 0 1,3 0-16,5 0 16,4-3-1,3 3-15,5-3 16,-2 0-16,-7 3 15,-2 0 1,-6 0-16,-1 0 16,1 0-1,-3 0-15,0 0 16,-1 0 0,-2 0-16,0 0 15,0 0-15,-3 0 16,2 0-1,1 0-15,0 0 16,0 0 0,3 0-16,-1 0 15,4 3-15,0 0 16,-1 0 0,4-3-16,0 6 15,0-6 1,-1 6-16,1-6 15,0-6-15,-1 6 16,-2-6 0,0 0-16,-4 0 15,1 3 1,-3 0-16,0 0 16,0-3-1,-1 6-15,-2-6 16,0 6-1,3-6-15,-3 6 16,0-3-16,2 3 16,1 0-1,0 0-15,3 3 16,0-3 0,-1 0-16,-5 0 15,-3 0 1,-6 6-16,-3-6 15,0 0 1</inkml:trace>
  <inkml:trace contextRef="#ctx0" brushRef="#br0" timeOffset="-130839.63">25100 11200 0,'0'0'0</inkml:trace>
  <inkml:trace contextRef="#ctx0" brushRef="#br0" timeOffset="-124590.91">28813 11209 0,'0'0'0,"0"0"0,0 0 0,0 0 16,0 0-16,0 0 16,0 0-16,0 0 15,-30-21 1,9 15-16,1-6 16,-1 6-1,3 3-15,6 0 16,3 0-1,4 3-15,2 0 16,3 0-16,0 0 16,0 0-1,0 0-15,0 0 16,62-5 0,-36 5-16,4 0 15,3 0-15,2 0 16,4-3-1,14 0-15,18-3 16,-3 6 0,-12-6-16,-8 6 15,-7 0 1,-3 0-16,4-6 16,-1 6-1,4-6-15,8 6 16,3-3-16,1 0 15,-10 0 1,-9 0-16,-5 3 16,-3 0-1,-7 0-15,4 0 16,-3 0 0,-1 0-16,1 0 15,3 0-15,5 0 16,4 0-1,2 0-15,1 0 16,-1 0 0,1 0-16,-4 0 15,1-3-15,-4 0 16,-2 3 0,-1-3-16,-2 3 15,-3 0 1,-1 0-16,4 0 15,3-6 1,2 6-16,7-6 16,-4 6-16,1-6 15,2 6 1,-2 0-16,-1 6 16,-2 0-1</inkml:trace>
  <inkml:trace contextRef="#ctx0" brushRef="#br0" timeOffset="-120524.7">25574 12316 0,'0'0'0,"0"0"0,0 0 0,0 0 16,0 0-16,0 0 15,0 0 1,0 0-16,0 0 15,-44 0-15,14 0 16,-8-3 0,-1-3-16,10 6 15,5 0 1,6 0-16,3 0 16,6 6-1,3-3-15,4 2 16,-1 7-16,6 24 15,8 29 1,10 39-16,3 35 16,5 32-1,-5-2-15,-24-21 16,-9 3-16,-6-12 16,-2-15-1,5-14-15,9-27 16,6-21-1,3-3-15,6-9 16,2-11 0,4-1-16,3-2 15,0-10 1,5-5-16,4 6 16,2-10-16,7 7 15,5-3 1,1-3-16,-10-4 15,-8-8 1,-9 0-16,-7-6 16</inkml:trace>
  <inkml:trace contextRef="#ctx0" brushRef="#br0" timeOffset="-119791.89">25918 12372 0,'0'0'0,"0"0"0,0 0 15,29-27 1,-8 15-16,0 3 15,-4 4 1,1 2-16,-3 3 16,3 3-1,2 2-15,4 4 16,3 3-16,-1 0 16,-2 3-1,-3-3-15,-4 8 16,1 4-1,-3 3-15,0 11 16,0 12 0,2 18-16,1 4 15,0 10 1,3 16-16,2 6 16,-2-4-16,-6-5 15,-3 14 1,3 1-16,-7-6 15,1-13 1,-3-14-16,0-9 16,-3 0-1,0 3-15,3-8 16,-3-10-16,-3-12 16,0-5-1,-3-4-15,-3-2 16,-6-3-1,-14 2-15,-19 4 16</inkml:trace>
  <inkml:trace contextRef="#ctx0" brushRef="#br0" timeOffset="-118820.83">24011 12890 0,'0'0'0,"0"0"15,0 0-15,0 0 16,0 0-1,0 0-15,0 0 16,-27 29-16,22 42 16,-7 27-1,6-3-15,9-7 16,9-11 0,8-9-16,1-26 15,-3-10-15,0-14 16,-1-12-1,-2-6-15,9-12 16,2-26 0,10-13-16,-1-14 15,7-12 1,-7 3-16,-2 6 16,-9 15-1,-10 21-15,-5 11 16,-6 9-16,0 9 15,-3 6 1,0 9-16,3 20 16,0 19-1,3 14-15,3-9 16,3 0 0,3-11-16,17-16 15,13-11-15</inkml:trace>
  <inkml:trace contextRef="#ctx0" brushRef="#br0" timeOffset="-118258.13">23677 12683 0,'0'0'0,"0"0"0,0 0 16,41-6-16,39-6 16,32-12-1,1-3-15,-1 7 16,-14 2-1,-21 6-15,-24 3 16,-20 3-16,-15 0 16,-9-5-1,-9 8-15,-9-6 16,-12-6 0,-12-3-16,-8-8 15,2 2 1,7 3-16,8 6 15,9 6-15,7 1 16,8 8 0,2 0-16,-2 0 15,45 11 1,17 10-16,6 6 16,-9-4-16,-20 4 15,-18-9 1,-16 0-16,-19 8 15,-46 28 1,-8 11-16,30-9 16,17-12-1</inkml:trace>
  <inkml:trace contextRef="#ctx0" brushRef="#br0" timeOffset="-117759.15">24790 13121 0,'0'0'0,"0"0"0,0 0 0,0 0 16,0 0 0,29-9-16,19 3 15,11 0 1,-6 0-16,-3 3 15,-5 0-15,-10 0 16,-5 3 0,-9 3-16,-7 3 15</inkml:trace>
  <inkml:trace contextRef="#ctx0" brushRef="#br0" timeOffset="-117596.73">24843 13304 0,'0'0'0,"0"0"15,0 0 1,0 0-16,0 0 16,0 0-1,0 0-15,32 0 16,22-6-16,20 6 16,18 0-1</inkml:trace>
  <inkml:trace contextRef="#ctx0" brushRef="#br0" timeOffset="-116454.93">25678 12262 0,'0'0'0,"0"0"0,0 0 15,-36-20 1,27 17-16,3 0 15,3 3-15,0 0 16,1 3 0,-1 8-16,-6 28 15,0 17 1,3 6-16,6-8 16,6-10-1,3-6-15,0-5 16,-1-12-1,1-7-15,0-5 16,-3-3-16,0-6 16,-6 0-1,24-20-15,-4-16 16,4-8 0,0-7-16,-9 10 15,-4 8-15,-5 10 16,0 8-1,-3 3-15,0 6 16,-3 6 0,3 0-16,0 21 15,0 14 1,6 25-16,6 11 16,3 11-16,14-5 15,10 6 1</inkml:trace>
  <inkml:trace contextRef="#ctx0" brushRef="#br0" timeOffset="-116300.5">26122 12606 0,'0'0'0,"0"0"0,0 0 16,0 0-1,0 0-15,-18 47 16,30 9-1,17 30-15</inkml:trace>
  <inkml:trace contextRef="#ctx0" brushRef="#br0" timeOffset="-115724.15">25710 13701 0,'0'0'0,"0"0"0,0 0 16,0 0-1,0 0-15,-20 38 16,17 6-1,0 22-15,0-4 16,3-6 0,0-15-16,3-11 15,0-9-15,3-10 16,2-11 0,-8 0-16,0 0 15,54-82 1,-40 37-16,-5 7 15,-3 14 1,-3 3-16,0 12 16,0 4-16,0 5 15,3 3 1,9 14-16,23 34 16,22 31-1</inkml:trace>
  <inkml:trace contextRef="#ctx0" brushRef="#br0" timeOffset="-115269.79">26128 13988 0,'0'0'0,"0"0"0,0 0 15,0 0-15,-24 32 16,18 4-16,0 5 15,0-2 1,3-7-16,0-8 16,0-9-1,0-7-15,3-5 16,0-3 0,0 0-16,0 0 15,0 0-15,0 0 16,0 0-1,0 0-15,0 0 16,48-8 0,20 49-16</inkml:trace>
  <inkml:trace contextRef="#ctx0" brushRef="#br0" timeOffset="-114160">24159 14991 0,'0'0'0,"0"0"0,0 0 16,0 0-16,0 0 15,0 0 1,0 0-16,0 0 16,-12 35-1,9 28-15,-9 37 16,-5 33-1,2-2-15,9-37 16,12-20 0,6-21-16,3-14 15,2-15-15,1-15 16,3-12 0,17-21-16,13-23 15,2-27 1,-3 3-16,-17 14 15,-10 7-15,-5 9 16,-6 8 0,-3 9-16,-3 12 15,-3 4 1,-3 5-16,0 6 16,0-3-1,0 0-15,-6 77 16,18-18-16,11 9 15,28-24 1,14-20 0</inkml:trace>
  <inkml:trace contextRef="#ctx0" brushRef="#br0" timeOffset="-113542.79">23931 14600 0,'0'0'0,"0"0"0,0 0 15,0 0 1,36 18-16,5-9 16,18 3-1,24 0-15,12-4 16,-15-5-1,-21-3-15,-17 0 16,-16 0-16,-8-3 16,-6 0-1,-6-2-15,-6-1 16,0 6 0,0 0-16,-30-36 15,15 21-15,0 3 16,4 7-1,5-1 1,6 3-16,3 0 16,6 3-16,8 0 15,4 6 1,6 3-16,-4 5 16,-2 7-1,-6 9-15,-6 2 16,-3 13-16,3 5 15,2 0 1</inkml:trace>
  <inkml:trace contextRef="#ctx0" brushRef="#br0" timeOffset="-113074.04">24923 14544 0,'0'0'0,"0"0"0,0 0 16,0 0 0,38 6-16,4 0 15,5-6 1,1 6-16,-10-3 16,-8 0-1,-10 0-15,-11-3 16,-6 0-1,-3 0-15,0 0 16,0 0-16,0 0 16,0 0-1,0 0-15,0 0 16,-41 29 0,20 27-16,-6 57 15,1 38 1</inkml:trace>
  <inkml:trace contextRef="#ctx0" brushRef="#br0" timeOffset="-112626.15">25237 15296 0,'0'0'0,"0"0"0,0 0 15,0 0 1,0 0-16,0 0 15,0 0-15,71 6 16,-3-15 0,9-12-16,3-17 15,0-7 1</inkml:trace>
  <inkml:trace contextRef="#ctx0" brushRef="#br0" timeOffset="-112441.44">25174 15417 0,'0'0'0,"0"0"0,0 0 16,0 0-1,0 0-15,-8 38 16,34-17-16,25-3 16,11-6-1,12-15 1,12-3-16,11-3 15</inkml:trace>
  <inkml:trace contextRef="#ctx0" brushRef="#br0" timeOffset="-111886.84">26311 14914 0,'0'0'0,"0"0"16,0 0-16,-38 0 16,23 0-16,-6 0 15,0 0 1,-2-6-16,-1 6 16,3-3-1,7 0-15,2 0 16,3 3-1,0 3-15,-6 27 16,-6 58 0,1 55-16,5 40 15,9-29-15,9-42 16,6-26 0,0-21-16,0-20 15,0-7 1,-1-11-16,-2-4 15,0-8 1,-3-3-16,0-6 16,0 3-16,-3-3 15,0-3 1,3 0-16,0 0 16,3 0-1,6 8-15,9 7 16,5-3-1,4 0-15,-1-3 16,-2-6-16,12-21 16,20-24-1</inkml:trace>
  <inkml:trace contextRef="#ctx0" brushRef="#br0" timeOffset="-111160.87">29082 14997 0,'0'0'0,"0"0"16,0 0-1,-30-27-15,19 9 16,-4 7-16,3-1 16,3 3-1,3 3-15,3 0 16,3 3 0,3 0-16,3 3 15,-6 0-15,50 6 16,-8-6-1,-1 6-15,-5-6 16,-10 6 0,-8-6-16,-6 0 15,-3 6 1,-3-3-16,0 3 16,0 5-16,3 28 15,2 23 1,1 27-16,0 9 15,0 23 1,3 0-16,-6-26 16,0-18-1,-1-12-15,-2-15 16,0-5 0,0-13-16,-3-2 15,-3-4-15,-3-5 16,-18 12-1,-61 11-15,-66 6 16</inkml:trace>
  <inkml:trace contextRef="#ctx0" brushRef="#br0" timeOffset="-109706.87">26643 15405 0,'0'0'0,"0"0"16,-39-21-16,27 13 15,4-1 1,-1-3-16,0 0 16,3 0-1,3 3-15,0-3 16,3 10-16,0-4 15,0 3 1,0 0-16,0 0 16,0 3-1,0 6-15,0 5 16,-3 19-16,0 12 16,3 8-1,3-6-15,3-11 16,3-4-1,0-14-15,0-9 16,-4-6 0,-5 0-16,21-21 15,-9-8-15,0-4 16,0-11 0,6-4-16,-1 4 15,1 12 1,-6 8-16,-3 12 15,-3 6 1,-3 6-16,0 6 16,0 12-16,0 8 15,5 28 1,4 8-16,0-3 16,15-3-1,11-5-15</inkml:trace>
  <inkml:trace contextRef="#ctx0" brushRef="#br0" timeOffset="-109573.13">27028 15544 0,'0'0'0,"0"0"0,0 45 15,3-19-15,5 7 16</inkml:trace>
  <inkml:trace contextRef="#ctx0" brushRef="#br0" timeOffset="-109182.06">27575 15444 0,'0'0'0,"0"0"0,0 0 16,0 0-16,0 0 15</inkml:trace>
  <inkml:trace contextRef="#ctx0" brushRef="#br0" timeOffset="-109058.47">27762 15444 0,'0'0'0,"0"0"16,0 0-16,0 0 15</inkml:trace>
  <inkml:trace contextRef="#ctx0" brushRef="#br0" timeOffset="-108259.92">28153 15216 0,'0'0'0,"0"0"16,0 0-16,0 0 15,0 0-15,0 0 16,0 0 0,0 0-16,0 0 15,29 62 1,-17-6-16,3 15 15,6 0 1,5-3-16,1-14 16,-4-16-16,-2-8 15,-6-16 1,0-2-16,-3-12 16,-1-6-1,10-23-15,6-30 16,-1-7-1,-5-2-15,-6 9 16,-6 21-16,-3 5 16,-3 9-1,0 7-15,0 2 16,0 9 0,0 3-16,0 3 15,0 3 1,2 18-16,-2 14 15,3 21-15,-3 15 16,3 6 0,3 0-16</inkml:trace>
  <inkml:trace contextRef="#ctx0" brushRef="#br0" timeOffset="-107636.11">28839 15598 0,'0'0'0,"0"0"0,0 0 15,0 0-15,0 0 16,0 0 0,0 0-16,0 0 15,0 0 1,0 0-16,12 29 16,-9 1-1,-3-1-15,0-2 16,3 0-16,-3-10 15,0-5 1,0 3-16,0-9 16,0-6-1,0 0-15,0 0 16,0 0 0,0 0-16,42-56 15,-28 41-15,-2 6 16,0 3-1,-3 3-15,0 3 16,0 3 0,8 6-16,13 12 15</inkml:trace>
  <inkml:trace contextRef="#ctx0" brushRef="#br0" timeOffset="-105899.54">24799 15136 0,'0'0'0,"0"0"0,0 0 15,-33-24-15,15 9 16,0-2 0,-2-1-16,2 3 15,3 3 1,3 6-16,0-3 15,4 4-15,-1-1 16,0 0 0,3 0-16,0 0 15,3 6 1,0-6-16,0 6 16,0 0-1,-3 6-15,-6 6 16,-5 20-16,-1 13 15,0 5 1,6-6-16,6-5 16</inkml:trace>
  <inkml:trace contextRef="#ctx0" brushRef="#br0" timeOffset="-104977.06">23650 16971 0,'0'0'0,"0"0"16,0 0-16,0 0 16,0 0-1,0 0-15,0 0 16,9 44-16,-6 27 16,3 18-1,6 3-15,2-24 16,7-12-1,6-21-15,2-17 16,10-18 0,20-32-16,12-33 15,6-51 1,-21 16-16,-20 29 16,-21 26-16,-10 24 15,-2 10 1,-3 5-16,0 6 15,0 0 1,3 23-16,0 25 16,6 23-16,6 12 15,9-6 1,11-21-16,7-6 16</inkml:trace>
  <inkml:trace contextRef="#ctx0" brushRef="#br0" timeOffset="-104441.78">23552 16408 0,'0'0'0,"0"0"15,0 0 1,0 0-16,0 0 16,45 18-1,52-21-15,25-12 16,-13 4-1,-23-1-15,-30-3 16,-20 9-16,-12-3 16,-13 0-1,-5 0-15,-6-2 16,0 11 0,0 0-16,-17-30 15,8 21-15,3-3 16,3 9-1,3 0-15,3 0 16,0 3 0,6 0-16,-9 0 15,32 15 1,-11 9-16,-6-3 16,-9 11-16,-6 13 15,-9 29 1,-9 23-16</inkml:trace>
  <inkml:trace contextRef="#ctx0" brushRef="#br0" timeOffset="-104175.71">24701 16281 0,'0'0'0,"0"0"15,0 0-15,29 0 16,4 6 0,8-6-16,-2 9 15,-7-6-15,-8-3 16,-3-3-1,0-6-15</inkml:trace>
  <inkml:trace contextRef="#ctx0" brushRef="#br0" timeOffset="-104028.63">24810 16320 0,'0'0'0,"0"0"0,-17 29 16,11 1-16,0 20 15,-6 27 1,3 3-16,3 3 16</inkml:trace>
  <inkml:trace contextRef="#ctx0" brushRef="#br0" timeOffset="-103742.33">25080 17154 0,'0'0'0,"0"0"0,-30 3 16,21-3 0,3 0-16,0 0 15,6-3 1,0 3 0</inkml:trace>
  <inkml:trace contextRef="#ctx0" brushRef="#br0" timeOffset="-103044.91">25370 16832 0,'0'0'0,"0"0"0,0 0 16,0 0-16,0 0 16,0 0-1,12-33-15,-9 33 16,-3 0-16,0 0 16,44 71-1,-17 6-15,-1 18 16,-5-1-1,-3 1-15,0-18 16,-1-18 0,4-8-16,0-13 15,2-11-15,1-10 16,0-17 0,11-17-16,13-40 15,-1-40 1,-8-19-16,-19 22 15,-17 23 1,-12 11-16,-8 4 16,-4 6-16,3 17 15,3 16 1,6 2-16,4 3 16,2 6-1,3 6-15,5 0 16,19 0-1,26 0-15,36-12 16</inkml:trace>
  <inkml:trace contextRef="#ctx0" brushRef="#br0" timeOffset="-102499.71">26216 17175 0,'0'0'0,"0"0"16,0 0 0,0 0-16,0 0 15,0 0 1,0 0-16,0 0 15,0 0-15,54 0 16,-10-6 0,12-12-16,7-2 15,-1 5 1</inkml:trace>
  <inkml:trace contextRef="#ctx0" brushRef="#br0" timeOffset="-102310.08">26219 17406 0,'0'0'0,"0"0"15,0 0-15,0 0 16,0 0 0,48 6-16,8-18 15,15-9-15,24-3 16,14-11-1</inkml:trace>
  <inkml:trace contextRef="#ctx0" brushRef="#br0" timeOffset="-101793.64">27116 16728 0,'0'0'0,"0"0"16,0 0-16,0 0 16,0 0-1,0 0-15,-32 0 16,20 0-1,-9 6-15,1-6 16,-4 6 0,6-3-16,6-3 15,0 0-15,4 3 16,2 0 0,-3 9-16,-12 47 15,-12 62 1,16 18-16,14-6 15,12-23-15,2-21 16,4-12 0,0-18-16,-3-15 15,0-11 1,3-10-16,-1-5 16,4-12-1,9-6-15,23-12 16,36-8-16,29-19 15</inkml:trace>
  <inkml:trace contextRef="#ctx0" brushRef="#br0" timeOffset="-101242.34">27182 16938 0,'0'0'0,"0"0"0,0 0 15,0 0 1,0 0-16,0 0 15,0 0 1,-30 45-16,27 32 16,3 8-16,12 1 15,9-12 1,8-18-16,1-23 16,-4-21-1,-2-12-15,0-15 16,2-15-1,-5-11-15,-3-12 16,-6-1-16,-6 16 16,-3 8-1,-3 10-15,0 5 16,0 3 0,0 6-16,0 0 15,0 6 1,0 0-16,3 15 15,0 9-15,2 20 16,7 15 0,0-3-16,6-11 15,0-19 1,-1-8-16</inkml:trace>
  <inkml:trace contextRef="#ctx0" brushRef="#br0" timeOffset="-101085.03">27634 17323 0,'0'0'0,"0"0"0,0 0 16,0 35-1,0-14-15,3 6 16,-3 8-16,3-5 16,-3-6-1,0-7-15</inkml:trace>
  <inkml:trace contextRef="#ctx0" brushRef="#br0" timeOffset="-100868.7">27812 17136 0,'0'0'0,"0"0"0,0 0 15,0 0 1,36 0-16</inkml:trace>
  <inkml:trace contextRef="#ctx0" brushRef="#br0" timeOffset="-100719.91">28025 17015 0,'0'0'0,"0"0"0,0 0 15,0 0-15,0 0 16,0 0 0,0 0-16</inkml:trace>
  <inkml:trace contextRef="#ctx0" brushRef="#br0" timeOffset="-100111.42">28366 16965 0,'0'0'0,"0"0"0,0 0 16,0 0-1,0 0-15,0 0 16,0 0-1,0 0-15,0 0 16,0 35 0,6 13-16,0 23 15,5 0 1,4-9-16,0-12 16,0-8-16,0-13 15,2-8 1,-2-9-16,-3-6 15,3-12 1,5-6-16,13-27 16,9-26-16,-7-6 15,-11 12 1,-9 18-16,-7 20 16,-5 3-1,0 12-15,0 0 16,-3 3-1,3 6-15,3 6 16,9 24-16,12 17 16,5 15-1,4-6-15,2-8 16</inkml:trace>
  <inkml:trace contextRef="#ctx0" brushRef="#br0" timeOffset="-99716.86">29121 17373 0,'0'0'0,"0"0"16,0 0-16,0 0 15,0 0 1,0 0-16,20 39 16,-14-16-1,0-2-15,0 12 16,0-7-16,-3-8 16,0 3-1,0-12-15,0-9 16,-3 0-1,47-57-15,-14 16 16,-7 14 0,-8 7-16,-6 14 15,-6 6-15,0 6 16,0 0 0,0-1-16,0 1 15</inkml:trace>
  <inkml:trace contextRef="#ctx0" brushRef="#br0" timeOffset="-99210.18">29443 16624 0,'0'0'0,"0"0"0,0 0 15,0 0-15,0 0 16,0 0 0,33 21-16,-4-15 15,7 3 1,5 0-16,-5 0 16,-1 3-1,-5 5-15,-3 4 16,-1 18-1,1 26-15,-3 47 16,2 24-16,-2-3 16,-6-23-1,-9-9-15,-9-10 16,-15-11-16,-44-21 16,-36-14-1</inkml:trace>
  <inkml:trace contextRef="#ctx0" brushRef="#br0" timeOffset="-98560.92">30441 16024 0,'0'0'0,"0"0"0,0 0 16,-15-36 0,3 1-16,-6-7 15,-5 10-15,-4-1 16,3 15-1,7 7-15,5 2 16,6 9 0,3 0-16,0 14 15,3 22 1,9 68-16,3 85 16,3 89-1,-4-17-15,1-19 16,0-49-16,3-45 15,3-24 1,2 0-16,-2-20 16,-3-30-1,0-15-15,0-15 16,5-8 0,4-10-16,6-5 15,2-21-15,15-32 16,22-51-1</inkml:trace>
  <inkml:trace contextRef="#ctx0" brushRef="#br0" timeOffset="-97941.23">30601 15808 0,'0'0'0,"0"0"15,0 0-15,0 0 16,0 0 0,0 0-16,0 0 15,0 0-15,0 0 16,0 0-1,41 26-15,-14 7 16,-1-1 0,-2-8-16,-3-6 15,-6-6 1,-4-9-16,-2 3 16,0-12-16,3-3 15,3-15 1,3-20-16,2-7 15,4-14 1,-6 21-16,-3 11 16,-4 13-16,-2 8 15,-3 0 1,0 6-16,0 6 16,0 0-1,0 0-15,3 6 16,0 9-1</inkml:trace>
  <inkml:trace contextRef="#ctx0" brushRef="#br0" timeOffset="-97821.93">31086 15885 0,'0'0'0,"0"0"16,0 0 0,12 50-16,-6-23 15,-3 5-15,-3 13 16</inkml:trace>
  <inkml:trace contextRef="#ctx0" brushRef="#br0" timeOffset="-97565.21">31074 16657 0,'0'0'0,"0"0"15,0 0-15,0 0 16,0 0-1</inkml:trace>
  <inkml:trace contextRef="#ctx0" brushRef="#br0" timeOffset="-97429.47">31003 16864 0,'0'0'0,"0"0"16,0 0-16,0 0 15,33 30 1</inkml:trace>
  <inkml:trace contextRef="#ctx0" brushRef="#br0" timeOffset="-96894.01">30879 17571 0,'0'0'0,"0"0"15,0 0-15,0 0 16,0-44 0,0 26-16,0 4 15,0 2 1,0 6-16,0 0 16,3 3-1,-3 3-15,0 0 16,0 0-16,59 71 15,-17-18 1,8 3-16,0-5 16,-8-13-1,-10-11-15,-8-9 16,-6-10 0,-6-2-16,-4-6 15,-2-6-15,0-14 16,0-25-1,-3-11-15,-3-9 16,0 6 0,0-6-16</inkml:trace>
  <inkml:trace contextRef="#ctx0" brushRef="#br0" timeOffset="-96363.35">31400 17571 0,'0'0'0,"0"0"0,9 33 16,0 3 0,3 2-16,-1-2 15,-2-13 1,0 1-16,-3-15 16,0-3-1,0-6-15,-6 0 16,0 0-16,35-6 15,-20 6 1,6 6-16,3 8 16,2 10-1,-2 6-15,-9-10 16,-6-8 0</inkml:trace>
  <inkml:trace contextRef="#ctx0" brushRef="#br0" timeOffset="-95546.13">31732 15870 0,'0'0'0,"0"0"0,0 0 15,0 0 1,0 0-16,0 0 16,41 3-1,-14 9-15,5 5 16,1-2-16,-1 9 15,-5-9 1,-6 8-16,-1-2 16,4 18-1,0 11-15,5 39 16,-2 20-16,6 57 16,11 26-1,-3-11-15,-2 17 16,-7-29-1,-2-33-15,6 9 16,-10-15 0,-5-15-16,0-20 15,-4-18-15,-5-18 16,-9-11 0,-6-16-16,-6-5 15,-11-3 1,-34-16-16,-102-46 15,-126-57 1</inkml:trace>
  <inkml:trace contextRef="#ctx0" brushRef="#br0" timeOffset="-92285.84">27424 17808 0,'0'0'0,"0"0"0,0 0 0,0 0 0,0 0 16,0 0-16,0 0 15,0 0 1,0 0-16,0 0 16,0 0-1,0 0-15,0 0 16,0 0-16,0 0 15,24-32 1,-9 14-16</inkml:trace>
  <inkml:trace contextRef="#ctx0" brushRef="#br0" timeOffset="-91673.19">31213 16302 0,'0'0'0,"0"0"16,0 0-16,0 0 16,0 0-1,0 0-15,0 0 16,0 0-16,0 0 15,0 0 1</inkml:trace>
  <inkml:trace contextRef="#ctx0" brushRef="#br0" timeOffset="-90654.94">28096 17592 0,'0'0'0,"0"0"0</inkml:trace>
  <inkml:trace contextRef="#ctx0" brushRef="#br0" timeOffset="-89232.81">30980 16607 0,'0'0'16,"0"0"-16,0 0 16,0 0-16,0 0 15,0 0 1,0 0-16,0 0 15,0 0-15,0 0 16,0 0 0,0 0-16,0 0 15,0 0 1,0 0-16,0 0 16</inkml:trace>
  <inkml:trace contextRef="#ctx0" brushRef="#br0" timeOffset="-85538.46">28608 17770 0,'0'0'0,"0"0"0,0 0 0,0 0 16,0 0 0,0 0-16,0 0 15,0 0-15,0 0 16,0 0 0,0 0-16,-29-24 15,26 24 1,0 0-16,0 0 15,3 0 1,0 0-16,0 0 16,0 0-16,0 0 15,0 0 1,80 15-16,-33-6 16,4 3-1,-4-4-15,0 1 16,-5-3-1,-4-3-15,-2 3 16,-4-6-16,-5 0 16,-9 0-1,-3 0-15,-4 0 16,-2 0 0,-3 0-16,0 0 15,0 0 1,-3 0-16,3 0 15,0 0-15,-3 0 16,0 0 0,3 0-16,-3 0 15,0 0 1,0 0-16,-1 0 16,4 0-1,0 0-15,3 0 16,6 0-16,3 0 15,0 0 1,-1 0-16,1 6 16,-6-6-1,0 0-15,-3 0 16,-1 0 0,-2 0-16,0 0 15,-3 0-15,0 0 16,0 0-1,0 0-15,-3 0 16</inkml:trace>
  <inkml:trace contextRef="#ctx0" brushRef="#br0" timeOffset="-84715.11">30938 17956 0,'0'0'0,"0"0"0,0 0 16,0 0-1,0 0-15,0 0 16,0 0 0,0 0-16,0 0 15,0 0-15,0 0 16,0 0 0,0 0-16,0 0 15,0 0 1,0 0-16,0 0 15,51 6 1,-13-3-16,6 0 16,13 3-16,2 0 15,0 6 1,3-3-16,-8-3 16,-7-6-1</inkml:trace>
  <inkml:trace contextRef="#ctx0" brushRef="#br0" timeOffset="-65700.83">8626 6130 0,'0'0'0,"36"39"0,-1-7 0,-35-32 0,42 36 0,5-4 16,1 1-16,5-6 15,6-1-15,-12-8 16,-5 3 0,-7-12-16,-5-3 15,11-12 1,7-12-16,11-3 15,0-8 1,-6 14-16,-11 9 16,-12 6-16,-1 0 15,1 3 1,-1 0-16,-5 0 16,6-3-1,-7 0-15,1 3 16,6 0-1,-7 8-15,7 1 16,-1 3 0,7-3-16,5-6 15,19 0-15,-1-12 16,-6 0 0,0 6-16,-5 0 15,-1 6 1,-5 3-16,11-3 15,18-3-15,12-9 16,0-6 0,0-6-16,-6 3 15,-12 3 1,6 12-16,0 6 16,-6 3-1,0-3-15,-12-3 16,1-6-1,11-6-15,18-3 16,5 7-16,-2 5 16,-6 11-1,-6 4-15,0 3 16,12 3-16,12-10 16,-6-11-1,5-17-15</inkml:trace>
  <inkml:trace contextRef="#ctx0" brushRef="#br0" timeOffset="-62401.61">19671 5976 0,'0'0'0,"0"0"16,0 0-16,48-17 15,-13-4 1,7 6-16,-4-3 16,-5 7-1,2-7-15,-5 3 16,5 3 0,7 9-16,5-9 15,0 1-15,1-1 16,-10 6-1,-5 0-15,-6 6 16,-4 0 0,1 0-16,0 0 15,2 0-15,13 0 16,5 0 0,6 0-16,4 0 15,-7-6 1,-3 6-16,-5-9 15,-4 9 1,1 0-16,5-6 16,10 6-16,14-6 15,3 0 1,-9 3-16,-3 3 16,-5-6-1,-7 6-15,1-5 16,8-7-16,9-6 15,9 6 1,-3-3-16,-6 6 16,-8-2-1,-4 5-15,-6-6 16,-2 6 0,-7 6-16,-5-6 15,-6 6-15,-10-6 16,-2 6-1,-3 0-15,-6 0 16,-3 0 0,0 0-16,0 0 15,0 0 1,-83 6-16,-20 6 16,-42 11-1,-33 7-15,-35 12 16,35-1-16,33-11 15,0-7 1,30-8-16,20-6 16,9-3-1,-15-6-15,-2-6 16,8 6-16,12 0 16,15 0-1,21 0-15,17 0 16,18 0-1,12 0-15,0 0 16,0 0 0,133-15-16,4 0 15,14-2-15,8 5 16,-31 6 0,-28 6-16,-5 0 15,15 0 1,-4 6-16,-14-6 15,-9 0 1,-6 6-16,0 0 16</inkml:trace>
  <inkml:trace contextRef="#ctx0" brushRef="#br0" timeOffset="-61615.68">20829 4988 0,'0'0'0,"0"0"16,0 0 0,0 0-16,0 0 15,0 0-15,0 0 16,-24-30-1,18 30 1,0-6-16,0 6 16,0-5-16,-3 5 15,1-6 1,-1-6-16,0 6 16,3-6-1,3 6-15,0-3 16,0 9-16,0-6 15,0 6 1,3-6-16,0 6 16,0 0-1,0 0-15,0 0 16,0 0 0</inkml:trace>
  <inkml:trace contextRef="#ctx0" brushRef="#br0" timeOffset="-59286.23">28528 11354 0,'0'0'0,"0"0"16,0 0-16,15 26 15,6-2 1,12 0-16,2-1 15,-2-2 1,-10-9-16,-5 0 16,-9-6-1,-3-3-15,-3 0 16,0-3-16,-3 0 16,0-3-1,0 0-15,0 3 16,0 0-1,-18-57-15,3 19 16,-2-6 0,-7-7-16,3-2 15,0-3-15,4 0 16,5-10 0,3-5-16,0-11 15,3-7 1,3-3-16,0-9 15,0-14 1,-3 3-16,-3 2 16,3 6-16,1 1 15,2-18 1,3 2-16,3 7 16,2 5-1,7-2-15,-6-10 16,-6 22-1,-3 20-15,0 18 16,3 11 0,0 13-16,6 2 15,18-2-15,38 2 16,27 3 0,38-2-16,63 5 15,-1-5 1,7 5-16,-7 9 15,-11-5-15,-4 2 16,-2 9 0,-9-3-16,11-2 15,-23-4 1,-32 9-16,-22 12 16,-22 6-16,-16-6 15,-15 6 1,-5 6-16,-7-1 15,4 4 1,-1 18-16,-2-4 16,-4 10-1,-2 14-15,-3 12 16,5 63 0,-8 25-16,0 4 15,8 24-15,-11-10 16,3-23-1,0 6-15,-16-6 16,-5-23 0,0-22-16,3-5 15,0-9-15,-3-18 16,-3-15 0,-2-12-16,-1-11 15,-3-4 1,0-8-16,-3-3 15,-6-3 1,-5 5-16,-19-2 16,-29 0-16,-33 9 15,1-10 1,-16 1-16,-64-3 16,5 6-1,-53-4-15,21 4 16,12-3-1,5 0-15,48-7 16,18-2-16,-3 3 16,23-12-1,21-6-15,21 6 16,12-6 0,15 0-16,5 0 15,9 3 1,4 0-16,5 1 15,3 4-15,0 7 16</inkml:trace>
  <inkml:trace contextRef="#ctx0" brushRef="#br0" timeOffset="-56613.1">5216 14985 0,'0'0'0,"0"0"16,0 0-16,0 0 15,0 0-15,0 0 16,0 0 0,0 0-16,-30-15 15,30 15 1,-5-3-16,5 3 15,-6 0 1,6 0-16,0 0 16,0 0-16,0 3 15,0-3 1,0 0-16</inkml:trace>
  <inkml:trace contextRef="#ctx0" brushRef="#br0" timeOffset="-55894.75">5861 15041 0,'0'0'0,"0"0"16,0 0-16,0 0 16</inkml:trace>
  <inkml:trace contextRef="#ctx0" brushRef="#br0" timeOffset="-51112.82">11172 14494 0,'0'0'0,"0"0"0,0 0 16,0 0-1,0 0-15,0 0 16,0 0 0</inkml:trace>
  <inkml:trace contextRef="#ctx0" brushRef="#br0" timeOffset="-50968.25">11220 14677 0,'0'0'0,"0"0"0</inkml:trace>
  <inkml:trace contextRef="#ctx0" brushRef="#br0" timeOffset="-50430.77">11208 14748 0,'0'0'0,"0"0"0</inkml:trace>
  <inkml:trace contextRef="#ctx0" brushRef="#br0" timeOffset="-48671.21">10900 14633 0,'0'0'0,"0"0"0,-12-33 16,18 21-16,6-2 15,11-10 1,13-3-16,0-2 16,-1 2-1,-17 12-15,-6-3 16,-6 13-16,-6-1 15,-6 6 1,0 0-16,0 0 16,0 0-1,0 0-15,6 0 16,0 0 0,6-3-16,6-6 15,11-6-15,13-12 16,17-8-1,42-15-15,-6 2 16,-15 10 0,-27 17-16,-20 6 15,-12 6 1,-10 3-16,-5 6 16,0 0-16,0 0 15,-91 45 1,49-24-16,13-10 15,11 1 1,6-3-16,9-6 16,3-3-1,0 0-15,0 0 16,101-30 0,-51 10-16,-14 2 15,-13 9-15,-11 3 16,-9 3-1,-3 3-15,0 0 16,-130 68 0,38-14-16,21-7 15,12-12-15,23-11 16,13-6 0,17-6-16,6-9 15,6-3 1,-6 0-16,0 0 15,77-27 1,-36 6-16,-2 4 16,-16 5-16,-14 6 15,-9 6 1,0 0-16,0 0 16,-112 83-1,5-9-15,-5 6 16,35-18-1,41-9-15,18-12 16</inkml:trace>
  <inkml:trace contextRef="#ctx0" brushRef="#br0" timeOffset="-47086.56">28537 11999 0,'30'-9'0,"17"-6"15,42-11-15,44-19 16,48-20-1,-6-3-15,11-9 16,24 0 0,-32-6-16,20-17 15,-2-4 1,-42 39-16,29 3 16,-29 6-16,-21-4 15,15 1 1,-6-9-16,-17-3 15,-13 18 1,15-9-16,-14 11 16,-30 13-16,-15-1 15,-18 7 1,1-7 0,-10 10-16,0-4 15,-8 1-15,-9 14 16,-9 3-1,-7 3-15,-2 6 16,-6 3 0,-3 3-16,3 0 15,-44 33-15,-15 14 16,-66 42 0,-46 24-16,2 17 15,-29-21 1,8-8-16,30 2 15,3-2-15,18-6 16,53-30 0,39-21-16,20-17 15,13-15 1,8 0-16,6-6 16,3-4-1,-3-2-15,121-65 16,30-50-1,47-33-15,4 15 16,-45 6-16,-27 38 16,9 12-1,-24 12-15,-26 14 16,-15 13 0,-6 5-16,-23 10 15,-19 2-15,-11 15 16,-9 0-1,-6 3-15,-6 3 16,6 0 0,-50 9-16,-57 24 15,-67 23-15,-51 53 16,-45 36 0,42-20-16,-38 2 15,11 12 1,-11-6-16,53-47 15,-9-12 1,68-15-16,-3 6 16,9-8-1,26-1-15,25 3 16,5-9-16,-6 12 16,-2-2-1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13/3/24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13/3/24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13/3/24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13/3/24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13/3/24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13/3/24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13/3/24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13/3/24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13/3/24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13/3/24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13/3/24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13/3/24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13/3/24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hyperlink" Target="https://www.youtube.com/channel/UCBzG5jg3huxiPkCt-Serrj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inearalgebra1884/playlists?view=50&amp;sort=dd&amp;shelf_id=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SC1004 Part 2</a:t>
            </a:r>
            <a:br>
              <a:rPr lang="en-US" b="1" dirty="0"/>
            </a:br>
            <a:endParaRPr lang="en-SG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Lectured by Prof Guan </a:t>
            </a:r>
            <a:r>
              <a:rPr lang="en-US" dirty="0" err="1"/>
              <a:t>Cuntai</a:t>
            </a:r>
            <a:endParaRPr lang="en-US" dirty="0"/>
          </a:p>
          <a:p>
            <a:r>
              <a:rPr lang="en-US" dirty="0"/>
              <a:t>(teaching materials by Prof </a:t>
            </a:r>
            <a:r>
              <a:rPr lang="en-US" dirty="0" err="1"/>
              <a:t>Chng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Siong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ctguan@ntu.edu.sg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4DFD-98CC-705F-7BD1-05F587F6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.1.2 Norm (Euclidean Norm)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1ABF75-1138-7C8C-A2BD-00AE261DB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Norm: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𝑖𝑖𝑓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a vector (unit length vector)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r>
                  <a:rPr lang="en-US" dirty="0"/>
                  <a:t>Vector distance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𝒅𝒊𝒔𝒕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…+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1ABF75-1138-7C8C-A2BD-00AE261DB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CE8EF-1F30-7A13-A95F-C766C337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5080F6-A003-44AD-88BD-330ACFC9488E}"/>
                  </a:ext>
                </a:extLst>
              </p14:cNvPr>
              <p14:cNvContentPartPr/>
              <p14:nvPr/>
            </p14:nvContentPartPr>
            <p14:xfrm>
              <a:off x="1607040" y="1456920"/>
              <a:ext cx="9195480" cy="493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5080F6-A003-44AD-88BD-330ACFC948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680" y="1447560"/>
                <a:ext cx="9214200" cy="494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9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E3E5E-A154-8BE1-2EA5-B53922A1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.1.3 Dot Product/Inner Product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03D51-0FE8-5229-645E-958C86DB4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976"/>
                <a:ext cx="10515600" cy="517049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dirty="0"/>
                  <a:t>Definition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070C0"/>
                    </a:solidFill>
                  </a:rPr>
                  <a:t>Geometric formula: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b="1" dirty="0"/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rad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Component formula: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dirty="0"/>
                  <a:t>Explanation of dot product using the geometric formula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Projection: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m:rPr>
                        <m:nor/>
                      </m:rPr>
                      <a:rPr lang="en-US" b="1" dirty="0"/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Perpendicular: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03D51-0FE8-5229-645E-958C86DB4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976"/>
                <a:ext cx="10515600" cy="5170499"/>
              </a:xfrm>
              <a:blipFill>
                <a:blip r:embed="rId2"/>
                <a:stretch>
                  <a:fillRect l="-965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725E3-D304-994F-B8D2-0048603B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CCEF65-9A30-F05E-758E-E0B50EEE92BF}"/>
              </a:ext>
            </a:extLst>
          </p:cNvPr>
          <p:cNvGrpSpPr/>
          <p:nvPr/>
        </p:nvGrpSpPr>
        <p:grpSpPr>
          <a:xfrm>
            <a:off x="7222435" y="1316315"/>
            <a:ext cx="4636812" cy="2271711"/>
            <a:chOff x="1095011" y="1157289"/>
            <a:chExt cx="10406427" cy="45992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BD07E9-2E84-99A0-21B9-DDB7F20E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5011" y="2062800"/>
              <a:ext cx="5647762" cy="369375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6EEB04-ECB3-ECE9-E9C9-221C09692D37}"/>
                </a:ext>
              </a:extLst>
            </p:cNvPr>
            <p:cNvGrpSpPr/>
            <p:nvPr/>
          </p:nvGrpSpPr>
          <p:grpSpPr>
            <a:xfrm>
              <a:off x="4271963" y="1157289"/>
              <a:ext cx="7229475" cy="2370653"/>
              <a:chOff x="4271963" y="1157289"/>
              <a:chExt cx="7229475" cy="237065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47E526D-5648-1932-651F-3A3199623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0583" y="1176741"/>
                <a:ext cx="4120855" cy="235120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9B9754A-6B48-4D23-4746-FF8B1BF22AD8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5114925" y="1157289"/>
                <a:ext cx="2243138" cy="118875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6805C87-644D-0CC9-8632-A3D5BFD5B9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4925" y="2346041"/>
                <a:ext cx="2265658" cy="1181901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C9ED920-E168-CE94-6A32-CDD7FC46DCF6}"/>
                  </a:ext>
                </a:extLst>
              </p:cNvPr>
              <p:cNvSpPr/>
              <p:nvPr/>
            </p:nvSpPr>
            <p:spPr>
              <a:xfrm>
                <a:off x="4271963" y="1948881"/>
                <a:ext cx="842962" cy="79431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525AE6-13D5-ED2D-8BD2-7EB9178A16C3}"/>
                  </a:ext>
                </a:extLst>
              </p:cNvPr>
              <p:cNvSpPr txBox="1"/>
              <p:nvPr/>
            </p:nvSpPr>
            <p:spPr>
              <a:xfrm>
                <a:off x="8132549" y="1550976"/>
                <a:ext cx="56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525AE6-13D5-ED2D-8BD2-7EB9178A1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549" y="1550976"/>
                <a:ext cx="5698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0135A0-532C-2BEA-4A19-E6BBA734403D}"/>
                  </a:ext>
                </a:extLst>
              </p:cNvPr>
              <p:cNvSpPr txBox="1"/>
              <p:nvPr/>
            </p:nvSpPr>
            <p:spPr>
              <a:xfrm>
                <a:off x="8132548" y="3155377"/>
                <a:ext cx="56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0135A0-532C-2BEA-4A19-E6BBA7344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548" y="3155377"/>
                <a:ext cx="5698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3BE071-83F8-11F5-9189-A789CFBD24E4}"/>
                  </a:ext>
                </a:extLst>
              </p:cNvPr>
              <p:cNvSpPr txBox="1"/>
              <p:nvPr/>
            </p:nvSpPr>
            <p:spPr>
              <a:xfrm>
                <a:off x="10124661" y="2679381"/>
                <a:ext cx="1836137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3BE071-83F8-11F5-9189-A789CFBD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661" y="2679381"/>
                <a:ext cx="1836137" cy="375424"/>
              </a:xfrm>
              <a:prstGeom prst="rect">
                <a:avLst/>
              </a:prstGeom>
              <a:blipFill>
                <a:blip r:embed="rId7"/>
                <a:stretch>
                  <a:fillRect l="-4828" t="-113333" b="-16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556428-9B28-5E64-E381-A584B5986C5B}"/>
                  </a:ext>
                </a:extLst>
              </p:cNvPr>
              <p:cNvSpPr txBox="1"/>
              <p:nvPr/>
            </p:nvSpPr>
            <p:spPr>
              <a:xfrm>
                <a:off x="10031897" y="3175170"/>
                <a:ext cx="2559554" cy="825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556428-9B28-5E64-E381-A584B5986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897" y="3175170"/>
                <a:ext cx="2559554" cy="8256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4DB4FD-FAB8-4537-9D0F-E6771CC64FF7}"/>
                  </a:ext>
                </a:extLst>
              </p14:cNvPr>
              <p14:cNvContentPartPr/>
              <p14:nvPr/>
            </p14:nvContentPartPr>
            <p14:xfrm>
              <a:off x="1523880" y="1220400"/>
              <a:ext cx="10636200" cy="5650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4DB4FD-FAB8-4537-9D0F-E6771CC64FF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4520" y="1211040"/>
                <a:ext cx="10654920" cy="56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5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2F9F-892D-DEE3-63AF-091692C7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365125"/>
            <a:ext cx="11317357" cy="1325563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.1.3 Dot Product/Inner Product (</a:t>
            </a:r>
            <a:r>
              <a:rPr lang="en-US" u="sng">
                <a:solidFill>
                  <a:srgbClr val="FF0000"/>
                </a:solidFill>
              </a:rPr>
              <a:t>2).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Properties of dot product</a:t>
                </a:r>
              </a:p>
              <a:p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Transformation on dot product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to derive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B7034-C6B6-A1E0-1913-08E18B8FDD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F2D7-D903-CCD4-21F6-6720F73C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pic>
        <p:nvPicPr>
          <p:cNvPr id="6" name="Picture 7" descr="Picture 7">
            <a:extLst>
              <a:ext uri="{FF2B5EF4-FFF2-40B4-BE49-F238E27FC236}">
                <a16:creationId xmlns:a16="http://schemas.microsoft.com/office/drawing/2014/main" id="{D68B5982-EEC3-4284-8BC1-DC9D021F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97" y="2300486"/>
            <a:ext cx="7376203" cy="222816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27099C-9035-4384-B8BF-EF59867FCE44}"/>
                  </a:ext>
                </a:extLst>
              </p14:cNvPr>
              <p14:cNvContentPartPr/>
              <p14:nvPr/>
            </p14:nvContentPartPr>
            <p14:xfrm>
              <a:off x="1575000" y="1524960"/>
              <a:ext cx="10098000" cy="498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27099C-9035-4384-B8BF-EF59867FCE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5640" y="1515600"/>
                <a:ext cx="10116720" cy="500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61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5A89-BC5D-8D26-DA6B-D50CDB70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.1.4 Inequalities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7F0F5-5FCB-B146-A4D3-C7412DBE0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sz="2800" dirty="0"/>
                  <a:t>Inequalities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m:rPr>
                        <m:nor/>
                      </m:rPr>
                      <a:rPr lang="en-US" b="1" dirty="0"/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Triangular inequality: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7F0F5-5FCB-B146-A4D3-C7412DBE0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DB72-416A-E9C2-F93F-D7C012E5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  <p:pic>
        <p:nvPicPr>
          <p:cNvPr id="5" name="Picture 11" descr="Picture 11">
            <a:extLst>
              <a:ext uri="{FF2B5EF4-FFF2-40B4-BE49-F238E27FC236}">
                <a16:creationId xmlns:a16="http://schemas.microsoft.com/office/drawing/2014/main" id="{EDCD08D4-9444-030D-5FB2-81E7CD97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63" y="3585477"/>
            <a:ext cx="7444437" cy="199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93EBC-C9A6-8FCD-C4C2-1B610EDD5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763" y="1825625"/>
            <a:ext cx="2794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3557-E616-5226-43A2-9240E467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.2.1 Orthogonality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68EA8-95CA-F92F-44F2-BD4D6A7FD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SG" sz="2800" dirty="0"/>
                  <a:t>Definition (vectors orthogonal to each other)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--&gt;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Orthonormal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are orthogonal with unit length 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="1" dirty="0"/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68EA8-95CA-F92F-44F2-BD4D6A7FD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075D1-17D2-5258-262C-51A0063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5668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985F-CADF-C298-FB48-0897B581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.2.2 Orthogonal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8677"/>
                <a:ext cx="10515600" cy="48741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Decomposition of a vector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Standard basis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Projection theorem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 (projection)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  (residual)</a:t>
                </a:r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2DC16-64A6-CDA5-94ED-54BD1032B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8677"/>
                <a:ext cx="10515600" cy="4874198"/>
              </a:xfrm>
              <a:blipFill>
                <a:blip r:embed="rId2"/>
                <a:stretch>
                  <a:fillRect l="-1043" t="-8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21CC-3044-FBA8-826E-5B60AA3C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15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A1643-0AFB-3627-B577-9A2F4D790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91" y="1618677"/>
            <a:ext cx="6125818" cy="13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0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8BF8-AC27-628C-DFDC-C2B0E8A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</a:t>
            </a:r>
            <a:r>
              <a:rPr lang="en-US" altLang="zh-CN" u="sng" dirty="0">
                <a:solidFill>
                  <a:srgbClr val="FF0000"/>
                </a:solidFill>
              </a:rPr>
              <a:t>3</a:t>
            </a:r>
            <a:r>
              <a:rPr lang="en-US" u="sng" dirty="0">
                <a:solidFill>
                  <a:srgbClr val="FF0000"/>
                </a:solidFill>
              </a:rPr>
              <a:t> Orthogonal Sets and Basis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said to be an orthogonal set if each pair of distinct vectors from the set is orthogonal, that is,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spans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spans a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the basis of the subspace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basis for Euclidian 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SG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  <a:blipFill>
                <a:blip r:embed="rId2"/>
                <a:stretch>
                  <a:fillRect l="-1086" t="-1374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5225-8678-4705-B72D-696FE61E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018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8BF8-AC27-628C-DFDC-C2B0E8A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.2.</a:t>
            </a:r>
            <a:r>
              <a:rPr lang="en-US" altLang="zh-CN" u="sng" dirty="0">
                <a:solidFill>
                  <a:srgbClr val="FF0000"/>
                </a:solidFill>
              </a:rPr>
              <a:t>3</a:t>
            </a:r>
            <a:r>
              <a:rPr lang="en-US" u="sng" dirty="0">
                <a:solidFill>
                  <a:srgbClr val="FF0000"/>
                </a:solidFill>
              </a:rPr>
              <a:t> Orthogonal 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Project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on to subpace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be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Then each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can be written </a:t>
                </a:r>
                <a:r>
                  <a:rPr lang="en-SG" b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uniquely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in the form: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SG" b="1" dirty="0">
                  <a:effectLst/>
                  <a:latin typeface="Helvetica" pitchFamily="2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is any orthogonal basis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then</a:t>
                </a:r>
              </a:p>
              <a:p>
                <a:pPr marL="457200" lvl="1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SG" dirty="0">
                    <a:effectLst/>
                    <a:latin typeface="Helvetica" pitchFamily="2" charset="0"/>
                  </a:rPr>
                  <a:t>+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G" dirty="0">
                  <a:effectLst/>
                  <a:latin typeface="Helvetica" pitchFamily="2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CD7CC-8198-A65B-18EF-937CE0B57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4395"/>
                <a:ext cx="10515600" cy="4612568"/>
              </a:xfrm>
              <a:blipFill>
                <a:blip r:embed="rId2"/>
                <a:stretch>
                  <a:fillRect l="-1043" t="-132" r="-46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5225-8678-4705-B72D-696FE61E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46461-E937-1FDD-E8B0-80A7C3D3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14" y="4296790"/>
            <a:ext cx="3204485" cy="19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6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15EE-7401-4153-8668-9053D03F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for tutorial questions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77D5D-1BC4-4E48-9D72-B013A9661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Orthogonal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square with orthonormal columns (in fact, the row of an orthogonal matrix  is also orthonormal)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Vector orthogonal to a subspace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SG" dirty="0">
                    <a:latin typeface="Helvetica" pitchFamily="2" charset="0"/>
                  </a:rPr>
                  <a:t>If a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SG" dirty="0">
                    <a:latin typeface="Helvetica" pitchFamily="2" charset="0"/>
                  </a:rPr>
                  <a:t> is orthogonal to every vector in a subspace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latin typeface="Helvetica" pitchFamily="2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dirty="0">
                    <a:latin typeface="Helvetica" pitchFamily="2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SG" dirty="0">
                    <a:latin typeface="Helvetica" pitchFamily="2" charset="0"/>
                  </a:rPr>
                  <a:t> is said to be orthogonal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latin typeface="Helvetica" pitchFamily="2" charset="0"/>
                  </a:rPr>
                  <a:t> –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SG" dirty="0">
                    <a:latin typeface="Helvetica" pitchFamily="2" charset="0"/>
                  </a:rPr>
                  <a:t> called the orthogonal complement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>
                    <a:latin typeface="Helvetica" pitchFamily="2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SG" dirty="0">
                    <a:latin typeface="Helvetica" pitchFamily="2" charset="0"/>
                  </a:rPr>
                  <a:t>)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77D5D-1BC4-4E48-9D72-B013A9661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8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8ADFF-7771-4475-89A2-6ED09C5D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4893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179-E0D2-67F5-ECAF-6BB84903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9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35F2-BF4E-66BE-1DD5-37DD31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00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DE2C-221C-4578-9D05-C7BF592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and Exam: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F286-247C-432D-9BBC-83901A7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Quiz 2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Coverage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Ch 6 ,7, 8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Time/Date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Week 13, last lecture time (10:30-11.20am, 17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April 2024)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Final Exam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Ch 6, 7, 8 (Q3 &amp; Q4)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Date/Time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 May 2024 (Thursday),	 1.00-3.00pm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 9 will not be tested)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6FCD-4E1C-404C-91C9-B079CBE7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52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8" y="0"/>
            <a:ext cx="10515600" cy="1325563"/>
          </a:xfrm>
        </p:spPr>
        <p:txBody>
          <a:bodyPr/>
          <a:lstStyle/>
          <a:p>
            <a:r>
              <a:rPr lang="en-US" dirty="0"/>
              <a:t>Syllabus for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4023360" y="615696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EE46F-0BF7-486D-77BA-C012BD968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38056"/>
              </p:ext>
            </p:extLst>
          </p:nvPr>
        </p:nvGraphicFramePr>
        <p:xfrm>
          <a:off x="734828" y="1300566"/>
          <a:ext cx="8379159" cy="46820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58657">
                  <a:extLst>
                    <a:ext uri="{9D8B030D-6E8A-4147-A177-3AD203B41FA5}">
                      <a16:colId xmlns:a16="http://schemas.microsoft.com/office/drawing/2014/main" val="3531719582"/>
                    </a:ext>
                  </a:extLst>
                </a:gridCol>
                <a:gridCol w="3437615">
                  <a:extLst>
                    <a:ext uri="{9D8B030D-6E8A-4147-A177-3AD203B41FA5}">
                      <a16:colId xmlns:a16="http://schemas.microsoft.com/office/drawing/2014/main" val="1707074285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144180308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1354466032"/>
                    </a:ext>
                  </a:extLst>
                </a:gridCol>
              </a:tblGrid>
              <a:tr h="722256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Chapter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Topics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(Lecture)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Week (Tut)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extLst>
                  <a:ext uri="{0D108BD9-81ED-4DB2-BD59-A6C34878D82A}">
                    <a16:rowId xmlns:a16="http://schemas.microsoft.com/office/drawing/2014/main" val="2974584"/>
                  </a:ext>
                </a:extLst>
              </a:tr>
              <a:tr h="103673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6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Orthogonality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8-9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9-10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33205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7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Least Squares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9-10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10-11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9318"/>
                  </a:ext>
                </a:extLst>
              </a:tr>
              <a:tr h="948610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8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EigenValue and Eigenvectors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effectLst/>
                        </a:rPr>
                        <a:t>11-12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12-13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76206"/>
                  </a:ext>
                </a:extLst>
              </a:tr>
              <a:tr h="1010813"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9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Singular Value Decomposition (SVD) 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</a:rPr>
                        <a:t>13</a:t>
                      </a:r>
                      <a:endParaRPr lang="en-SG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5715" marB="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919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0BFEF9-B79D-4242-917D-1CA943C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1603512"/>
            <a:ext cx="1554370" cy="1457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01A1D-B9FA-934D-B083-E5AC03EE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83" y="1851432"/>
            <a:ext cx="1326753" cy="96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EE907-E5A1-06FD-68AB-56294C8D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18" y="3429000"/>
            <a:ext cx="636025" cy="365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8B16-EFDE-838C-BE7E-A1679BA8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59" y="3139819"/>
            <a:ext cx="1876563" cy="9822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F2ABD-27D7-B629-8CC4-438161413A42}"/>
              </a:ext>
            </a:extLst>
          </p:cNvPr>
          <p:cNvGrpSpPr/>
          <p:nvPr/>
        </p:nvGrpSpPr>
        <p:grpSpPr>
          <a:xfrm>
            <a:off x="9505846" y="4161874"/>
            <a:ext cx="2157664" cy="1457739"/>
            <a:chOff x="9710081" y="4346368"/>
            <a:chExt cx="1802096" cy="1504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4D5FBC-C791-DC6E-6C3F-091AFEDB223D}"/>
                </a:ext>
              </a:extLst>
            </p:cNvPr>
            <p:cNvGrpSpPr/>
            <p:nvPr/>
          </p:nvGrpSpPr>
          <p:grpSpPr>
            <a:xfrm>
              <a:off x="9710081" y="4393381"/>
              <a:ext cx="1802096" cy="1457739"/>
              <a:chOff x="3130453" y="2203450"/>
              <a:chExt cx="4635500" cy="41529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92607F-91F3-B349-BEC7-154EBA643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0453" y="2203450"/>
                <a:ext cx="4635500" cy="415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6681A1-4AAC-894E-EE77-AA644CB0BEE3}"/>
                  </a:ext>
                </a:extLst>
              </p:cNvPr>
              <p:cNvSpPr/>
              <p:nvPr/>
            </p:nvSpPr>
            <p:spPr>
              <a:xfrm>
                <a:off x="7139909" y="3429000"/>
                <a:ext cx="626044" cy="29273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824E1F-B3B0-3BF4-4C67-D9134D266FE3}"/>
                </a:ext>
              </a:extLst>
            </p:cNvPr>
            <p:cNvSpPr/>
            <p:nvPr/>
          </p:nvSpPr>
          <p:spPr>
            <a:xfrm>
              <a:off x="9779737" y="4346368"/>
              <a:ext cx="1489059" cy="28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F113CC-751F-4A2C-9911-132CC6771DB5}"/>
                  </a:ext>
                </a:extLst>
              </p14:cNvPr>
              <p14:cNvContentPartPr/>
              <p14:nvPr/>
            </p14:nvContentPartPr>
            <p14:xfrm>
              <a:off x="999720" y="2098080"/>
              <a:ext cx="10709640" cy="339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F113CC-751F-4A2C-9911-132CC6771D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0360" y="2088720"/>
                <a:ext cx="10728360" cy="340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033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FC05-E904-4306-A0DE-8EF932C1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8" y="0"/>
            <a:ext cx="10515600" cy="1325563"/>
          </a:xfrm>
        </p:spPr>
        <p:txBody>
          <a:bodyPr/>
          <a:lstStyle/>
          <a:p>
            <a:r>
              <a:rPr lang="en-US" dirty="0"/>
              <a:t>Online Video learning Schedule (2022/S2)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6923F-4D9D-42DB-A9DD-08226BB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F24F1-7960-4669-9771-26488780B62F}"/>
              </a:ext>
            </a:extLst>
          </p:cNvPr>
          <p:cNvSpPr txBox="1"/>
          <p:nvPr/>
        </p:nvSpPr>
        <p:spPr>
          <a:xfrm>
            <a:off x="3066510" y="1461068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schedule (2022/S2)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7852B50-909D-44DB-8611-818A09234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253757"/>
              </p:ext>
            </p:extLst>
          </p:nvPr>
        </p:nvGraphicFramePr>
        <p:xfrm>
          <a:off x="992238" y="1965905"/>
          <a:ext cx="10515599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648">
                  <a:extLst>
                    <a:ext uri="{9D8B030D-6E8A-4147-A177-3AD203B41FA5}">
                      <a16:colId xmlns:a16="http://schemas.microsoft.com/office/drawing/2014/main" val="3449458191"/>
                    </a:ext>
                  </a:extLst>
                </a:gridCol>
                <a:gridCol w="1345843">
                  <a:extLst>
                    <a:ext uri="{9D8B030D-6E8A-4147-A177-3AD203B41FA5}">
                      <a16:colId xmlns:a16="http://schemas.microsoft.com/office/drawing/2014/main" val="1151324642"/>
                    </a:ext>
                  </a:extLst>
                </a:gridCol>
                <a:gridCol w="4409768">
                  <a:extLst>
                    <a:ext uri="{9D8B030D-6E8A-4147-A177-3AD203B41FA5}">
                      <a16:colId xmlns:a16="http://schemas.microsoft.com/office/drawing/2014/main" val="321915134"/>
                    </a:ext>
                  </a:extLst>
                </a:gridCol>
                <a:gridCol w="3477340">
                  <a:extLst>
                    <a:ext uri="{9D8B030D-6E8A-4147-A177-3AD203B41FA5}">
                      <a16:colId xmlns:a16="http://schemas.microsoft.com/office/drawing/2014/main" val="13680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2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6.0-6.2.2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Orthogonality, Normalization,</a:t>
                      </a:r>
                      <a:br>
                        <a:rPr lang="en-US" dirty="0"/>
                      </a:br>
                      <a:r>
                        <a:rPr lang="en-US" dirty="0"/>
                        <a:t>Dot-Product, Inequalities, 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6.2.3-6.3.3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Orthogonal/Orthonormal Sets, Basis, Gram Schmidt and QR Decomposition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7.1.1-7.2.1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Least Squares and Normal </a:t>
                      </a:r>
                      <a:r>
                        <a:rPr lang="en-US" dirty="0" err="1"/>
                        <a:t>Eqn</a:t>
                      </a:r>
                      <a:r>
                        <a:rPr lang="en-US" dirty="0"/>
                        <a:t>, Projection Matrix, Applications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8.1.0-8.1.2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Eigenvectors, Eigen-values, </a:t>
                      </a:r>
                      <a:br>
                        <a:rPr lang="en-US" dirty="0"/>
                      </a:br>
                      <a:r>
                        <a:rPr lang="en-US" dirty="0"/>
                        <a:t>Characteristics </a:t>
                      </a:r>
                      <a:r>
                        <a:rPr lang="en-US" dirty="0" err="1"/>
                        <a:t>Eqn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9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8.1.3-8.1.5,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Diagonalisation</a:t>
                      </a:r>
                      <a:r>
                        <a:rPr lang="en-US" dirty="0"/>
                        <a:t>, Power of A, Change of basis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6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9.1.1-9.1.4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SVD and PCA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 examined in quiz/exam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50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B4E05-590E-EB7C-67DC-E4F56B92FBAE}"/>
              </a:ext>
            </a:extLst>
          </p:cNvPr>
          <p:cNvSpPr txBox="1"/>
          <p:nvPr/>
        </p:nvSpPr>
        <p:spPr>
          <a:xfrm>
            <a:off x="1824001" y="5830161"/>
            <a:ext cx="784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SG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 tooltip="https://www.youtube.com/channel/UCBzG5jg3huxiPkCt-Serrjw"/>
              </a:rPr>
              <a:t>https://www.youtube.com/channel/UCBzG5jg3huxiPkCt-Serrjw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C915F7-DD76-4285-8012-D7ED6CE0DDD0}"/>
                  </a:ext>
                </a:extLst>
              </p14:cNvPr>
              <p14:cNvContentPartPr/>
              <p14:nvPr/>
            </p14:nvContentPartPr>
            <p14:xfrm>
              <a:off x="2052720" y="2415600"/>
              <a:ext cx="4956840" cy="3871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C915F7-DD76-4285-8012-D7ED6CE0DD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3360" y="2406240"/>
                <a:ext cx="4975560" cy="38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2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CDFE-4AC3-4597-88CB-E94FACE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will we conduct the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8C89-13BD-4DCA-99D5-0A57220B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92" y="1253331"/>
            <a:ext cx="1051560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Before the lectures, watch the videos according to the schedule in Table 1</a:t>
            </a:r>
          </a:p>
          <a:p>
            <a:pPr lvl="1"/>
            <a:r>
              <a:rPr lang="en-US" dirty="0"/>
              <a:t>You can watch past years zoom video recordings at</a:t>
            </a:r>
          </a:p>
          <a:p>
            <a:pPr marL="457200" lvl="1" indent="0">
              <a:buNone/>
            </a:pPr>
            <a:r>
              <a:rPr lang="en-SG" sz="20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https://www.youtube.com/@linearalgebra1884/playlists?view=50&amp;sort=dd&amp;shelf_id=2</a:t>
            </a:r>
            <a:endParaRPr lang="en-SG" sz="2000" dirty="0">
              <a:effectLst/>
              <a:ea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During lecture hours – </a:t>
            </a:r>
          </a:p>
          <a:p>
            <a:pPr lvl="1"/>
            <a:r>
              <a:rPr lang="en-US" dirty="0"/>
              <a:t>We will summarize the lectures and highlight the key points</a:t>
            </a:r>
          </a:p>
          <a:p>
            <a:pPr lvl="1"/>
            <a:r>
              <a:rPr lang="en-US" dirty="0"/>
              <a:t>Q&amp;A.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BFF1-9FA9-4AE3-8552-90F9B49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8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E428B-B305-46FE-19C1-0B3F63A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6CC0-679A-01A9-F2BC-4B1D4797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0" y="531150"/>
            <a:ext cx="3659901" cy="460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93C72-595F-4D3D-26B7-6FA5940D640B}"/>
              </a:ext>
            </a:extLst>
          </p:cNvPr>
          <p:cNvSpPr txBox="1"/>
          <p:nvPr/>
        </p:nvSpPr>
        <p:spPr>
          <a:xfrm>
            <a:off x="1491343" y="5518198"/>
            <a:ext cx="60987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b="1" i="0" u="none" strike="noStrike" dirty="0">
                <a:effectLst/>
                <a:latin typeface="Arial" panose="020B0604020202020204" pitchFamily="34" charset="0"/>
              </a:rPr>
              <a:t>Linear Algebra and Its Applications</a:t>
            </a:r>
          </a:p>
          <a:p>
            <a:pPr algn="l"/>
            <a:r>
              <a:rPr lang="en-SG" b="0" i="0" dirty="0">
                <a:effectLst/>
                <a:latin typeface="Arial" panose="020B0604020202020204" pitchFamily="34" charset="0"/>
              </a:rPr>
              <a:t>by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David Lay</a:t>
            </a:r>
            <a:r>
              <a:rPr lang="en-SG" b="0" i="0" dirty="0">
                <a:effectLst/>
                <a:latin typeface="Arial" panose="020B0604020202020204" pitchFamily="34" charset="0"/>
              </a:rPr>
              <a:t>,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Steven Lay</a:t>
            </a:r>
            <a:r>
              <a:rPr lang="en-SG" u="none" strike="noStrike" dirty="0">
                <a:latin typeface="Arial" panose="020B0604020202020204" pitchFamily="34" charset="0"/>
              </a:rPr>
              <a:t>,</a:t>
            </a:r>
            <a:r>
              <a:rPr lang="en-SG" b="0" i="0" dirty="0">
                <a:effectLst/>
                <a:latin typeface="Arial" panose="020B0604020202020204" pitchFamily="34" charset="0"/>
              </a:rPr>
              <a:t> </a:t>
            </a:r>
            <a:r>
              <a:rPr lang="en-SG" b="0" i="0" u="none" strike="noStrike" dirty="0">
                <a:effectLst/>
                <a:latin typeface="Arial" panose="020B0604020202020204" pitchFamily="34" charset="0"/>
              </a:rPr>
              <a:t>Judi McDonald</a:t>
            </a:r>
            <a:endParaRPr lang="en-SG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0946-2DB7-269F-D838-DA2D8E2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0" y="1607891"/>
            <a:ext cx="4807600" cy="2923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86236C-6915-C951-3DED-627B4C829444}"/>
              </a:ext>
            </a:extLst>
          </p:cNvPr>
          <p:cNvSpPr txBox="1"/>
          <p:nvPr/>
        </p:nvSpPr>
        <p:spPr>
          <a:xfrm>
            <a:off x="6546199" y="4866594"/>
            <a:ext cx="5030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playlist?list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=PLZHQObOWTQDPD3MizzM2xVFitgF8hE_ab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4D94C-C28E-EF64-B0B4-FD42D7FE84BE}"/>
              </a:ext>
            </a:extLst>
          </p:cNvPr>
          <p:cNvSpPr txBox="1"/>
          <p:nvPr/>
        </p:nvSpPr>
        <p:spPr>
          <a:xfrm>
            <a:off x="6932840" y="1160409"/>
            <a:ext cx="403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3Blue1Brown on YouTube </a:t>
            </a:r>
          </a:p>
        </p:txBody>
      </p:sp>
    </p:spTree>
    <p:extLst>
      <p:ext uri="{BB962C8B-B14F-4D97-AF65-F5344CB8AC3E}">
        <p14:creationId xmlns:p14="http://schemas.microsoft.com/office/powerpoint/2010/main" val="307681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209-C405-A2D4-2586-E8731F5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94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Lecture (Week 8)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(Chapter 6.1.1- 6.2.2)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07CB-394C-8147-FD59-7FF20756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79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BC4C-A5E0-6211-DCA9-0EFB0D93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Key points – </a:t>
            </a:r>
            <a:r>
              <a:rPr lang="en-US" altLang="zh-CN" u="sng" dirty="0">
                <a:solidFill>
                  <a:srgbClr val="FF0000"/>
                </a:solidFill>
              </a:rPr>
              <a:t>6</a:t>
            </a:r>
            <a:r>
              <a:rPr lang="en-US" u="sng" dirty="0">
                <a:solidFill>
                  <a:srgbClr val="FF0000"/>
                </a:solidFill>
              </a:rPr>
              <a:t>.1.1 Geometric Vectors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E71E-42F4-7AC8-A7E3-F8A41274E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Vector direction &amp; length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Vector addition &amp; subtraction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Euclidean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dimensional real numbers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E71E-42F4-7AC8-A7E3-F8A41274E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C29E2-6F21-2342-4C99-10BC54F2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F9BD6-DC7E-BA21-68D9-4EC5DB8A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253" y="1384300"/>
            <a:ext cx="3559069" cy="17416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1DD58A-5B73-4795-83C8-1D836A69370C}"/>
                  </a:ext>
                </a:extLst>
              </p14:cNvPr>
              <p14:cNvContentPartPr/>
              <p14:nvPr/>
            </p14:nvContentPartPr>
            <p14:xfrm>
              <a:off x="1707120" y="1192680"/>
              <a:ext cx="9586440" cy="525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1DD58A-5B73-4795-83C8-1D836A6937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7760" y="1183320"/>
                <a:ext cx="9605160" cy="527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9259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17811</TotalTime>
  <Words>1023</Words>
  <Application>Microsoft Macintosh PowerPoint</Application>
  <PresentationFormat>Widescreen</PresentationFormat>
  <Paragraphs>182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Courier New</vt:lpstr>
      <vt:lpstr>Helvetica</vt:lpstr>
      <vt:lpstr>Times New Roman</vt:lpstr>
      <vt:lpstr>Wingdings</vt:lpstr>
      <vt:lpstr>Office Theme</vt:lpstr>
      <vt:lpstr>SC1004 Part 2 </vt:lpstr>
      <vt:lpstr>Quiz 2 and Exam:</vt:lpstr>
      <vt:lpstr>Syllabus for Part 2</vt:lpstr>
      <vt:lpstr>Online Video learning Schedule (2022/S2)</vt:lpstr>
      <vt:lpstr>How will we conduct the course?</vt:lpstr>
      <vt:lpstr>References</vt:lpstr>
      <vt:lpstr>PowerPoint Presentation</vt:lpstr>
      <vt:lpstr>Lecture (Week 8)  (Chapter 6.1.1- 6.2.2)</vt:lpstr>
      <vt:lpstr>Key points – 6.1.1 Geometric Vectors</vt:lpstr>
      <vt:lpstr>Key points – 6.1.2 Norm (Euclidean Norm)</vt:lpstr>
      <vt:lpstr>Key points – 6.1.3 Dot Product/Inner Product</vt:lpstr>
      <vt:lpstr>Key points – 6.1.3 Dot Product/Inner Product (2).</vt:lpstr>
      <vt:lpstr>Key points – 6.1.4 Inequalities</vt:lpstr>
      <vt:lpstr>Key points – 6.2.1 Orthogonality</vt:lpstr>
      <vt:lpstr>Key points – 6.2.2 Orthogonal Projection</vt:lpstr>
      <vt:lpstr>Key points – 6.2.3 Orthogonal Sets and Basis</vt:lpstr>
      <vt:lpstr>Key points – 6.2.3 Orthogonal Decomposition</vt:lpstr>
      <vt:lpstr>Key points – for tutorial questions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Guan Cuntai (Prof)</cp:lastModifiedBy>
  <cp:revision>329</cp:revision>
  <cp:lastPrinted>2022-11-04T01:15:13Z</cp:lastPrinted>
  <dcterms:created xsi:type="dcterms:W3CDTF">2020-08-08T17:47:31Z</dcterms:created>
  <dcterms:modified xsi:type="dcterms:W3CDTF">2024-03-13T03:29:39Z</dcterms:modified>
</cp:coreProperties>
</file>